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9"/>
  </p:notesMasterIdLst>
  <p:handoutMasterIdLst>
    <p:handoutMasterId r:id="rId20"/>
  </p:handoutMasterIdLst>
  <p:sldIdLst>
    <p:sldId id="256" r:id="rId2"/>
    <p:sldId id="258" r:id="rId3"/>
    <p:sldId id="264" r:id="rId4"/>
    <p:sldId id="268" r:id="rId5"/>
    <p:sldId id="267" r:id="rId6"/>
    <p:sldId id="263" r:id="rId7"/>
    <p:sldId id="269" r:id="rId8"/>
    <p:sldId id="265" r:id="rId9"/>
    <p:sldId id="266" r:id="rId10"/>
    <p:sldId id="270" r:id="rId11"/>
    <p:sldId id="271" r:id="rId12"/>
    <p:sldId id="272" r:id="rId13"/>
    <p:sldId id="273" r:id="rId14"/>
    <p:sldId id="275" r:id="rId15"/>
    <p:sldId id="274" r:id="rId16"/>
    <p:sldId id="276"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728" autoAdjust="0"/>
  </p:normalViewPr>
  <p:slideViewPr>
    <p:cSldViewPr>
      <p:cViewPr>
        <p:scale>
          <a:sx n="70" d="100"/>
          <a:sy n="70" d="100"/>
        </p:scale>
        <p:origin x="-2172" y="-8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136A00-23BB-46B1-81B4-6207C803FF4C}" type="datetimeFigureOut">
              <a:rPr lang="en-US" smtClean="0"/>
              <a:pPr/>
              <a:t>1/18/2014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6CCB18-A086-48CC-BAA0-A6FF2A1A148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DFDF43-1503-4131-9D4C-FEB87F5B5EF1}" type="datetimeFigureOut">
              <a:rPr lang="en-US" smtClean="0"/>
              <a:pPr/>
              <a:t>1/18/2014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9F73D8-6E2F-4F01-8377-AB36484D4B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9F73D8-6E2F-4F01-8377-AB36484D4B7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9F73D8-6E2F-4F01-8377-AB36484D4B7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9F73D8-6E2F-4F01-8377-AB36484D4B7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9F73D8-6E2F-4F01-8377-AB36484D4B7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9F73D8-6E2F-4F01-8377-AB36484D4B7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9F73D8-6E2F-4F01-8377-AB36484D4B70}"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A8A7B6F7-9635-4FAD-A845-43D4DDD2E911}" type="datetimeFigureOut">
              <a:rPr lang="en-US" smtClean="0"/>
              <a:pPr/>
              <a:t>1/18/2014</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924A138-7BB3-4FB7-A66B-620C1F6394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A7B6F7-9635-4FAD-A845-43D4DDD2E911}"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4A138-7BB3-4FB7-A66B-620C1F6394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A7B6F7-9635-4FAD-A845-43D4DDD2E911}"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4A138-7BB3-4FB7-A66B-620C1F6394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A8A7B6F7-9635-4FAD-A845-43D4DDD2E911}" type="datetimeFigureOut">
              <a:rPr lang="en-US" smtClean="0"/>
              <a:pPr/>
              <a:t>1/18/2014</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924A138-7BB3-4FB7-A66B-620C1F6394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A8A7B6F7-9635-4FAD-A845-43D4DDD2E911}" type="datetimeFigureOut">
              <a:rPr lang="en-US" smtClean="0"/>
              <a:pPr/>
              <a:t>1/18/2014</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924A138-7BB3-4FB7-A66B-620C1F6394C5}"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A8A7B6F7-9635-4FAD-A845-43D4DDD2E911}" type="datetimeFigureOut">
              <a:rPr lang="en-US" smtClean="0"/>
              <a:pPr/>
              <a:t>1/18/2014</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924A138-7BB3-4FB7-A66B-620C1F6394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A8A7B6F7-9635-4FAD-A845-43D4DDD2E911}" type="datetimeFigureOut">
              <a:rPr lang="en-US" smtClean="0"/>
              <a:pPr/>
              <a:t>1/18/2014</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924A138-7BB3-4FB7-A66B-620C1F6394C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8A7B6F7-9635-4FAD-A845-43D4DDD2E911}" type="datetimeFigureOut">
              <a:rPr lang="en-US" smtClean="0"/>
              <a:pPr/>
              <a:t>1/18/2014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4A138-7BB3-4FB7-A66B-620C1F6394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A8A7B6F7-9635-4FAD-A845-43D4DDD2E911}" type="datetimeFigureOut">
              <a:rPr lang="en-US" smtClean="0"/>
              <a:pPr/>
              <a:t>1/18/2014</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924A138-7BB3-4FB7-A66B-620C1F6394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A8A7B6F7-9635-4FAD-A845-43D4DDD2E911}" type="datetimeFigureOut">
              <a:rPr lang="en-US" smtClean="0"/>
              <a:pPr/>
              <a:t>1/18/2014</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924A138-7BB3-4FB7-A66B-620C1F6394C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A8A7B6F7-9635-4FAD-A845-43D4DDD2E911}" type="datetimeFigureOut">
              <a:rPr lang="en-US" smtClean="0"/>
              <a:pPr/>
              <a:t>1/18/2014</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924A138-7BB3-4FB7-A66B-620C1F6394C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8A7B6F7-9635-4FAD-A845-43D4DDD2E911}" type="datetimeFigureOut">
              <a:rPr lang="en-US" smtClean="0"/>
              <a:pPr/>
              <a:t>1/18/2014</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924A138-7BB3-4FB7-A66B-620C1F6394C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077200" cy="1673352"/>
          </a:xfrm>
        </p:spPr>
        <p:txBody>
          <a:bodyPr/>
          <a:lstStyle/>
          <a:p>
            <a:r>
              <a:rPr lang="en-US" dirty="0" smtClean="0"/>
              <a:t>Why Do We Get Dreams?</a:t>
            </a:r>
            <a:endParaRPr lang="en-US" dirty="0"/>
          </a:p>
        </p:txBody>
      </p:sp>
      <p:sp>
        <p:nvSpPr>
          <p:cNvPr id="3" name="Subtitle 2"/>
          <p:cNvSpPr>
            <a:spLocks noGrp="1"/>
          </p:cNvSpPr>
          <p:nvPr>
            <p:ph type="subTitle" idx="1"/>
          </p:nvPr>
        </p:nvSpPr>
        <p:spPr>
          <a:xfrm>
            <a:off x="304800" y="3429000"/>
            <a:ext cx="8077200" cy="1499616"/>
          </a:xfrm>
        </p:spPr>
        <p:txBody>
          <a:bodyPr>
            <a:normAutofit/>
          </a:bodyPr>
          <a:lstStyle/>
          <a:p>
            <a:r>
              <a:rPr lang="en-US" sz="3200" dirty="0" smtClean="0">
                <a:solidFill>
                  <a:schemeClr val="accent1">
                    <a:lumMod val="60000"/>
                    <a:lumOff val="40000"/>
                  </a:schemeClr>
                </a:solidFill>
              </a:rPr>
              <a:t>By Roshni  Patel and Shriya Patel</a:t>
            </a:r>
            <a:endParaRPr lang="en-US" sz="3200" dirty="0">
              <a:solidFill>
                <a:schemeClr val="accent1">
                  <a:lumMod val="60000"/>
                  <a:lumOff val="40000"/>
                </a:schemeClr>
              </a:solidFill>
            </a:endParaRPr>
          </a:p>
        </p:txBody>
      </p:sp>
      <p:sp>
        <p:nvSpPr>
          <p:cNvPr id="16386" name="AutoShape 2" descr="data:image/jpeg;base64,/9j/4AAQSkZJRgABAQAAAQABAAD/2wCEAAkGBxQQEBUUEBQVFRQUFBUVFhYVFBQVFRUaFBcWFxUVFBcYHCggGBolHBQUITEhJSkrLi4uFx8zODMsNygtLisBCgoKDg0OGxAQGjIlICQsLC8sLCwtLC0sLCwsLCwsLC8sLCwsLCwsLCwsLCwsLCwsLCwsLCwsLCwsLCwsLCwsLP/AABEIANEA8QMBIgACEQEDEQH/xAAcAAEAAQUBAQAAAAAAAAAAAAAABAEDBQYHAgj/xABCEAABAwEEBgcECgIBAwUAAAABAAIDEQQFEiEGMUFRYYEHEyJxkaGxMkLB8BQjM1JicoKS0eGi8dJDU7IWFyRjg//EABoBAQADAQEBAAAAAAAAAAAAAAACAwQBBQb/xAAqEQACAgEEAQMEAgMBAAAAAAAAAQIDEQQSITFBBRNRIjJhgULwFHGxI//aAAwDAQACEQMRAD8A7iiIgCIiAIiIAiKlUBVFadOAqCcKDsj8g9ySAKO6YngvDnVNUWWdrb4JYPXWHersc29WFRRjZJPsE9FFM2WS8Fx3laHfFHMExVUaKXYVJVkJqSyjgREUwEREAREQBERAEREAREQBERAEREAREQBERAUUeeTYFIKhVVF8mlhHUURVVCsZ0ItMv29bRHO9gkIaDlQNGRAIzpXasLNanv8Abe53e4lboaGUknktVTZ0Wa3Rs9uRje9za+FVBm0ks7ffxflaT/S0JVWiPp8PLJKpHT4JA9ocNTgCO4iquLG6Oy4rLEdzcP7SR8Fkl5c47ZNFL7CmBQ1cgfQ0VlM1F4fk4yUipVVW0iEREAREQBERAEREAREQBERAEREAREQBERAUKhyNoVMKhvdUrPqMYOooqKqLIdMFfOj/ANIlD8eEYQD2ak0Jz17ivEOicI9pz3cwB5Cvms+sNpLevUMwsP1jxl+Eai71p/S1VW2yxCLJqUnwjWr/AOpa/q4GAYPadUkk7gSdQUe6bvdaJAxuQ1uP3Rv71GghdI4NYKucaALoNz3c2zxhozJzc7ef4Gxb7rfYr2p8/wB5LZS2olWaBsbQxgo1ooArq8dYK0qK7qivgvS8d5zyUFVi9I76bYbO6dwxYS0BtaFxcQAAfE8lkyuJ9I19Wia0mG0M6psRq2MHEDUZSF3vEg5ZZVI11WnSUe7Yl4RTdZsjk3qwdLFkflLHNFxwh7f8TXyW0XVpTZLVlDaI3H7pOF37XUK+cFQtqvalpIvoyR1MvJ9UVVar5vujSi12QjqZ3gD3HHGzuwuqByot8uDpZBIbboqf/ZFUjnGanwJ7lmnpZx65Lo6iL74OqIod23nFaWB8EjZGna01pwI1g8CpazmgqiIgCIiAIiIAiIgCIiAIiIAiIgKFQiFJnmaxpc8hrWgkkkAADWSdgXO//dGzG0uYWPEOpswFSTnVxZrDdVNZ4bq7KZ2LMVnBxzjHtm9osJd2llktMrYoJg97q0aGv90EkkkUGQWaWKUJReJLBNNPos220CKNzyCQ0VoNZXObZanTPL3nNx5DcBwC6NbYccb2/eY4eIWhw3HaHaonD81G+pW/QuEU2+y6rBYsNufCSY6BxFMRAJA4V1L1aLzmk9uV54YiB4CgWSi0UmPtFje9xJ8h8VNh0QHvyn9LfiStUr6E8trJNyiYXR+bBaozvdhP6gW/FdCCwtm0ZhYQe24ggirqZjMagFm152qthZJOJVOSb4KLlnTNGzrLM4U6wskB3loLcJPMu8SugaR32ywwOmkDnAZANFSSdQJ1NHErhWkN9SW6d00tATQNaPZY0amjxJrtJK0enUyc9/hGLUzSjt8mOVKqq6z0Z6JRRwNttpAc5zS+MEVbGwVIfTa4gVrsGpexbYq45Zirg5vByp9neG4ixwaTQOLXBpO4OpSqtrL6T6Qy2+cySE4Knqme6xuwAbyKVO08liFOOcckXjPBLuu85rLIJLPI6Nw2tOR4OGpw4ELrOhnSUy0ERWzDFKaBr60jkOqmfsOrs1HyXG0VdlMZrknC2UOj6mBXpcY0C6QnWbDBbCXQ6mSHN0W4O+8zzHdq7JHIHAEEEEVBGYIOogrzbK5VvDPQrsU1lHtERVkwiIgCIiAIiIAiIgCoShWjdKukf0Wy9TGaS2gFoprazU93AmoaO8nYpRi5PCIykorLNL6S9MTapHWeB3/x4zRxH/VcNZrtYDkBtIruWiqgVV60IKCwjzJycnlmY0PvcWO2xTO9gEtfTMhrxhJHdUHku+2eZsjA+Nwc1wBDmmoIO4r5qV+y2+WIUilkjB1hkj2jwaVk1ejVzUk8Mtpv9tYwdz0p0rhsEZxEOlI7EQPaJ2Yqey3ifNT7jviK2QiWF1QciPeY7a142FfOxNSScyTUk5kneTtUq7bzmsz8dnkdG7aWnIjc4anDgVRL0yOzCfJYtW93K4Po9FxyydJ9saKPbDJxLHNPPC6nkot6dIltnaWhzImn/tNc19N2MuJHKizL027OOC7/ACoYO0xTteXBrg4sdhdQg4XUBwncaEZcVcXz9o3pLPYJC6Ehwf7bH1LX8TnUO19r1W9RdLEdO3Zn124ZGkcqgLlvp9sX9PKENTFrng6HaYmvY5sgBY5pDg7UWkZ14UXzZKAHODTVocQDvAJofCi2/SjpBmtjHRRsEMThRwqXSOG0F2QDd4A5rTQvQ0OnnUnv8+DPqLFNrAcvo+7Ay0XdGI/YkszWtpsDowKcvgvnFdA6P9PxZGCz2oHqQTgkaC4x1NSHAZltTszHHZdqa3KKa8EaJqLw/JoMsDo3FjxRzCWuB2FpoR4heV1bTC7Lst9Z4rbBDMQCXYmlr6CgxsqCHUAFRnwK5daomseWseJAPfDXNB7g4A+Stqs3r8ldkNrLSlWu7pYmtdKxzGuJa3EKVLQCaDmM1FKzl46TSTWZsBa1gYQOyKgsa0BrTiqQRTWDmpvOeCBg10Hov0xMEjbLaHfUvNInH/pOOptfuHyJ3Fc9Uj6DJ1fW9XJ1VadZgdg/dSihZGMliROEnF5R9QAqq0now0n+mWbq5TWaABrq63t1MfxOVDxHFbrVeVKLi8M9KMlJZRVERRJBERAEREAREQHmRwAJJoAKnkvnHS++zbrZJN7lcMY3RtqG+Obv1Ls3SVeRs92zFvtSUibw6w4XH9uJcAAW7Rw7kY9VPqJVERbTIZ/Q65WWuekj6BlHmPCayNBzAdXLOleBUTSS622Wcxtkx0zIwkYAc2tJrmaEKDZbXJESYnuYXNwktNDQ50rrGoalS1Wl8rsUji51AMRzJAFBU7ct6jh7s5BaRFVjC4gNBJJoAMySdQAUgURCKa6ogCIiA7P0aiyixMMXV9aR9dXD1mOp9queHdspzWsdLTbN1kZhwfSDXrcFPZoMPWU96urbTkufUQBY4aTbb7m5l8rsw24KoiLYUFFVFQHOm06htPcgKosxYNFrZP8AZ2aUg7XNwN8X0WwWHoutb/tXwxD8zpHeAAH+SpnqKodyRNVzfSMLoRcP061tjdXq2gyS0qOyCBhrsJJA7qruklmZ1RjwtwYC3BQYcNKYaaqLB6G6KNu5sgEhkdIWkuLQ2gaDRoFTlUkqfpPeQstjmlPusIbxc7ssHiQvG1N/vWpQ68G+qvZDk4poNfP0O2Qyk9gkMk/I+gJPdk79K+jGlfK4blTkvojo/vM2q7oHuzcGmNx3mIlhJ78Nea9HVw6kU6WfcTYkRFiNYREQBERAERCgOa9N05Fns7BqdM5x/Qw0H+a5Cuq9ONcNl3YpfGjFypenpl/5o87UfewiItBSEREAUu6be6zzMlaASw1o4Ag7+48RmFERGCXe14OtMzpXgBzqVw1pkAMqk01KIiIlgBERAFlbi0fmthPVABrTRz3GjQd2WZPcFCsV3yzmkMb3n8LSQO86hzXU9DbBJZ7KGTNwvxOJFQ7WaitMhu5LDrdX7MPpaz/fBr0mm92f1Lg5/fGitoswxOaHtqBijJdmTQAigOZy1Kfc3R9bLRQuYIWH3pTQ8mCrvGi6jZ34XgmuRrkskbyjGskcj8F5q9VtccYWfk12enxUsxzg1K6ujGyx0M7pJnbQTgZyDc/Fy2277qhs4pBEyMfhaAeZ1nmpEE7XirHBw3tIKuLNO+yz7pHVXGPSKqiqiqJFFrmntxuttjcyMnGxwkY2uTy0HsHvBNONFsiopQm4SUl4OSjuWGfMpG/LgciO8Ls/QrPisUjPuTup+prHetVqPSno91FoFojH1c5OIDU2TWf3a+8OWydB9eotO7rWf+GfwX0Flito3owVRcLdp0xERYDcEREAREQBCiIDmvTbZybNZ3jUyZzT+th/4rkK+gOke7Dabtma32mASt//ACOIjm0OHNcKuy7JLS6kQyFMTjk1td5+GtehprEq+X0efqVieSIpdiuyaenVRPfXUQ04f3HLzW+aOaIwsdWUda4Cva9iuyjdvOq2eAAymgADBhAGQGzLzUP86MsuHjyUPx+TmTdDLSKGQMZXYX1Pg0H1Uyz6BTPBIljy3h38Ld7xfWTuACn2BlIxxz8fkLz16hdKeF0SSyzm82gNpawuxREjPCHOqe4loFVgLXdM8X2kTwN9Kt/cMl2e2uow8cvnwWNWyrVzazIs9tM47VVXTLy0egnzczC77zOyeY1HmFqV66JzRVMf1rPwjtjvbt5LZC+MiDraMHBC6Rwaxpc5xoGtBJPcAugaPaCtYA+19t2vqx7DfzH3jw1d6yeiGjwskQc8AzvHaO1oPuD47ytiXja31GUm4V8L5PX0uhjFbrOX8HiKJrAGsAa0ag0AAcgvaLxJK1vtECuQqQK8M15DeT0ksdHtERDpirfZnRnrYSWke1hy5/0snc2koeQyegOx+pp4O3eitQzh+IbWktI508CFrtus/VyFuzWO46vngoOTi8o6642LEjpQKqtT0Xvg1EMhqDkwnZ+Hu3La1ohJSWUedZW65YZVERTKzC6X3R9MsUsQHaLcTPzs7TfGlO4lYboVs5bYpHH353U39lrWnzBW5Jc9hZBGWRCjTJJIR+KV7nu5VcVt012IOv8AZXKH1qRPREVxIIiIAiIgCKhWOvO8xFRoze7UNw2uPBcbS7ONpLLPN6Xk2M9XTE5wOWwAg5uWnWmyshYyOJoYxtSAOWfE8Sprnl1oJJqcPz6qNep7Q7viVTqniKS8pHmztc8v8l66W9knefT/AGq3ZmHHe7+/ivV35RDn6pdfscz8F2nil/or/lExtoNXu4krONFAAsEB2v1fFZ5ZafJOBBvF2oc1EV+3Gr+4D+firC9KtYiXroK/YmVdXd6qwpthHZ7yqtVLbWzTpYbrFkkoo8lsYH4K1fSuFoJIG80yaO+ivheOe0VXl7AQQQCDrBzB7wvS8vJp2aE7K5DmgMRYT1VqdA0kxmISNBNerOItLW8DrpsU287R1YafxivdQ1VbFY8Bc9xxSPpidSgoNTWjY0KNf3sN/N8CoyfBJcsg2uUxzlzTro4biHCq83jamy4SAQ4ChHpQ+Kjvlq1oPu1A7jnTx9V4VOS5IA0NRrGa6JdFr66FjzrIo7vGRXOitu0KkJjkG54P7h/SsoeJYMurinDPwbIioqrYeaFcs5zVtGmhUoPEkwTkVAqr0SIREQBEXlzqZlAR7xtYhjc87BkN53LSIZ3ST43mpNfQ5DgsvfNr61riPZDTh/lYO7/tBz9Csd8m5pGC+zdJJdExn25/L/Cj3p7Y/L8SpOqfvb8+isXsO03uPr/as1f2p/hGddP/AGSLF9j+71Krdh+rHeV5us1ZTcfVLsyaRucfQfwpVc0v9Hf5RMbqd+r4rPLBWgUe78x9Vm2GoB3gFZau2SgYy1Htu71bWC0i0qbZ7Q+MRuc5pFakNb2mhwocycjuUu4b2FqixgYSHFrm1rTaM6DWCPNesq5KCk0XKS6Mkp1iPZ5rU9Jr5ksmAsY1zX1BJrk4Uyy3g+RVzRDSj6TKYnsDHFuJpDiQ4t1ihGuhryKp1VMpUuS8GnSWKNqTMxo404ZS/wC1Mz+srrqKYR3YaUWXCsvs4LsQJa6lCR7wGxw1H1GxX14h7bCIqOPNAVWOvxtYq7nD4j4q/DbmufgILH68LxQkb2kEhw7ivVtixRuHA07xmPRckuDq4ZrCKiqsxoKLbdCR2JD+JvkD/IWpFb/o7ZOqs7QR2nds/q1DkKBXUL6smbVyShj5Mkqoi2HlhUVUQEuI1AXtWLMclfXoQeYpkQiIpgtTzBjauNAFgb1vQyRPa0UBGuufFX76e5zg0A0HmdXxpzUCezlvZdrI371m92XuYXSF8UqG/LIkAxQgb2kfBYyyOpI3v9clkLtd2SPuuPz6rHTtwvI3HL1HwUNWttmfyeRF/SmZG1ZSMdy+fFeb1b2Qdxp4/wCl7tfbixDg4fH54L076yLvb5j+1dat9Sf6O/ya/ZGul2bhwB+fJXrP2ZXt35j55qBZJMLwdmo81OtvZex/Gh+eZUNJLKcfki3wn8Mi3jHR9d+fwKnXfJWMcMvD+lbvSOra7j6/IVm6n5lu8V8P9+SoX02E1xI0PpLs+G1td/3Imnm0lp8sKxei16/Rpu0fq39l3D7ruR8iui6WaMuvBjGxFrZGEkY6gOBGbagZZhp5LnF7aMWuy16+B4H3mjGzvxMqBzovf084zqUX2S2tPKOg3lYW2iJ0b9ThkRrB91wXOJ4JbDaAdT2HEx3uuG8bwdRCy2jelHUgRz5xjJrhmWcCNrfMLbLTZoLZGK4ZG6w5pzbxBGorizV9MlwS+7ldmT0fvhtshEjcj7L2/dcNY7to4FZNaHYrgmscvWWSUHYWSggOG5xb5Ggot0stoxtGIYXUzbWtDtAO3vXh6rS+3LdDmP8Aw9vTan3FiXZIRFRYjYYjSBmIwBn2nXNLOAFS8nhTXyWYVmKzta4u1uORcczTcNw4BXkBrN42fq5CNhzHNRVsl5WTrWZe0Mx/HNRro0dfKQ6UFjP8ndw2d5VLg2+Cz3YxjlnjRy6TM/E4fVsOf4iNTf5W8heIIQxoawANAoAFcWquG1Hm3WuyWQiKisKSqIiAuWc5qUoLXUNVfZPvWqmxJYZxovovNUWjKOEa8JxGwuyrqHf85rXMRNSc6nXvW1Swhwo4ZLGXvAGxtwigDvVUzg3Ldng5Y17TWDXW9iYjY8V5j5PirF6R0cHb8uY/pSLwbQB41tPl80Xq2Nxxmm7EPnuqmojvgpf3g8lLuP7LV2PxMLTs9D8lervNMTDrafX/AF5qFd8mF43HI/DzUybsStdsdkfnwXNM98HD+8HG8YkQLXHheRz5HNZA/WQ8aeY+fNebxs5dQtBJ1GgJ4jVzUm67vmoaxuA1itB36+Spq3Qs4LFBttYLcJ6yLvFD3hYuF+B4O45+hWfs90SsLuz2SaihFfBYe9ICyTMEVzzy7/nip6qOJbkccZKKbRmIn4SHDYahbPG4OAI1EVWnWGTEwbxkeS2G5Z6tLDrGY7j/AGrKpZNdEucFi89FLHaSTNZ4y4+8Ghr/ANzaFa3aOiuzVrZ5Z4D+F+LzOfmt/CLVGyS6Ze64vtHOJujm0+5eUn6oifMSLaLlus2eBkcjhJIxtHSYaF5zzNanbvWeKize0VRqbJShhnYVxi8ogy2BjtlO7+FHddh2O8QsmqErztqNCtkvJixdjt4817bdm93gFdtF6RM1uqdzcz/Cx81/E/Zx83V9B/K6qskvem/JlYbI1uoVO85q8TTWtZfbbQ/VjH5WU86VVr6BO/W15/Mf+RVirwQeX2zZH26Nut7f3A+ijvvmIe8T3NPxWJjuKU68Le819ApcWj4HtvJ/KKeZXdsV5OYRcfpAzY1x8B/KRXu+T7OEnjiy8cNFMs90xt1Mqd7u165LINs57l1Qz0jmURLO6Q+2Gt4Alx8VJZGSpDIgF7orY0fJHJEfGQvIz1KbRKLr06zwMljAVVXqIp+0hkqrNogEgo7VWuuivIrThjZbmjcCDioeKtsuNjQAHOoN9D8FlaJRcxxgr9qGc4Nc/wDSja/aO/aFkW3LGaYwXUzzOXgFk1SijGuMXlIKmC8HlkYAoBQcF6oqoplhSi8TQNeKOaHDcQCriICA26IRXCwCu4keVV7iu9jHBzagjipiLm1Ijsj8FAqoi6SKKNaNfJSVFm9oqi/7TqPLGk6l66gq5Z20Fd6vqMKU45YyReoKdQVKRT9iIyRvo53qos/FSEXVTD4GS0IAvQjA2L2imoRXg4UoqoikAiIgCIiAIiIAiIgCIiAIiIAiIgCIiAIiIAiIgCjWjWERU3/adRICqiK1HAiIug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data:image/jpeg;base64,/9j/4AAQSkZJRgABAQAAAQABAAD/2wCEAAkGBxQQEBUUEBQVFRQUFBUVFhYVFBQVFRUaFBcWFxUVFBcYHCggGBolHBQUITEhJSkrLi4uFx8zODMsNygtLisBCgoKDg0OGxAQGjIlICQsLC8sLCwtLC0sLCwsLCwsLC8sLCwsLCwsLCwsLCwsLCwsLCwsLCwsLCwsLCwsLCwsLP/AABEIANEA8QMBIgACEQEDEQH/xAAcAAEAAQUBAQAAAAAAAAAAAAAABAEDBQYHAgj/xABCEAABAwEEBgcECgIBAwUAAAABAAIDEQQFEiEGMUFRYYEHEyJxkaGxMkLB8BQjM1JicoKS0eGi8dJDU7IWFyRjg//EABoBAQADAQEBAAAAAAAAAAAAAAACAwQBBQb/xAAqEQACAgEEAQMEAgMBAAAAAAAAAQIDEQQSITFBBRNRIjJhgULwFHGxI//aAAwDAQACEQMRAD8A7iiIgCIiAIiIAiKlUBVFadOAqCcKDsj8g9ySAKO6YngvDnVNUWWdrb4JYPXWHersc29WFRRjZJPsE9FFM2WS8Fx3laHfFHMExVUaKXYVJVkJqSyjgREUwEREAREQBERAEREAREQBERAEREAREQBERAUUeeTYFIKhVVF8mlhHUURVVCsZ0ItMv29bRHO9gkIaDlQNGRAIzpXasLNanv8Abe53e4lboaGUknktVTZ0Wa3Rs9uRje9za+FVBm0ks7ffxflaT/S0JVWiPp8PLJKpHT4JA9ocNTgCO4iquLG6Oy4rLEdzcP7SR8Fkl5c47ZNFL7CmBQ1cgfQ0VlM1F4fk4yUipVVW0iEREAREQBERAEREAREQBERAEREAREQBERAUKhyNoVMKhvdUrPqMYOooqKqLIdMFfOj/ANIlD8eEYQD2ak0Jz17ivEOicI9pz3cwB5Cvms+sNpLevUMwsP1jxl+Eai71p/S1VW2yxCLJqUnwjWr/AOpa/q4GAYPadUkk7gSdQUe6bvdaJAxuQ1uP3Rv71GghdI4NYKucaALoNz3c2zxhozJzc7ef4Gxb7rfYr2p8/wB5LZS2olWaBsbQxgo1ooArq8dYK0qK7qivgvS8d5zyUFVi9I76bYbO6dwxYS0BtaFxcQAAfE8lkyuJ9I19Wia0mG0M6psRq2MHEDUZSF3vEg5ZZVI11WnSUe7Yl4RTdZsjk3qwdLFkflLHNFxwh7f8TXyW0XVpTZLVlDaI3H7pOF37XUK+cFQtqvalpIvoyR1MvJ9UVVar5vujSi12QjqZ3gD3HHGzuwuqByot8uDpZBIbboqf/ZFUjnGanwJ7lmnpZx65Lo6iL74OqIod23nFaWB8EjZGna01pwI1g8CpazmgqiIgCIiAIiIAiIgCIiAIiIAiIgKFQiFJnmaxpc8hrWgkkkAADWSdgXO//dGzG0uYWPEOpswFSTnVxZrDdVNZ4bq7KZ2LMVnBxzjHtm9osJd2llktMrYoJg97q0aGv90EkkkUGQWaWKUJReJLBNNPos220CKNzyCQ0VoNZXObZanTPL3nNx5DcBwC6NbYccb2/eY4eIWhw3HaHaonD81G+pW/QuEU2+y6rBYsNufCSY6BxFMRAJA4V1L1aLzmk9uV54YiB4CgWSi0UmPtFje9xJ8h8VNh0QHvyn9LfiStUr6E8trJNyiYXR+bBaozvdhP6gW/FdCCwtm0ZhYQe24ggirqZjMagFm152qthZJOJVOSb4KLlnTNGzrLM4U6wskB3loLcJPMu8SugaR32ywwOmkDnAZANFSSdQJ1NHErhWkN9SW6d00tATQNaPZY0amjxJrtJK0enUyc9/hGLUzSjt8mOVKqq6z0Z6JRRwNttpAc5zS+MEVbGwVIfTa4gVrsGpexbYq45Zirg5vByp9neG4ixwaTQOLXBpO4OpSqtrL6T6Qy2+cySE4Knqme6xuwAbyKVO08liFOOcckXjPBLuu85rLIJLPI6Nw2tOR4OGpw4ELrOhnSUy0ERWzDFKaBr60jkOqmfsOrs1HyXG0VdlMZrknC2UOj6mBXpcY0C6QnWbDBbCXQ6mSHN0W4O+8zzHdq7JHIHAEEEEVBGYIOogrzbK5VvDPQrsU1lHtERVkwiIgCIiAIiIAiIgCoShWjdKukf0Wy9TGaS2gFoprazU93AmoaO8nYpRi5PCIykorLNL6S9MTapHWeB3/x4zRxH/VcNZrtYDkBtIruWiqgVV60IKCwjzJycnlmY0PvcWO2xTO9gEtfTMhrxhJHdUHku+2eZsjA+Nwc1wBDmmoIO4r5qV+y2+WIUilkjB1hkj2jwaVk1ejVzUk8Mtpv9tYwdz0p0rhsEZxEOlI7EQPaJ2Yqey3ifNT7jviK2QiWF1QciPeY7a142FfOxNSScyTUk5kneTtUq7bzmsz8dnkdG7aWnIjc4anDgVRL0yOzCfJYtW93K4Po9FxyydJ9saKPbDJxLHNPPC6nkot6dIltnaWhzImn/tNc19N2MuJHKizL027OOC7/ACoYO0xTteXBrg4sdhdQg4XUBwncaEZcVcXz9o3pLPYJC6Ehwf7bH1LX8TnUO19r1W9RdLEdO3Zn124ZGkcqgLlvp9sX9PKENTFrng6HaYmvY5sgBY5pDg7UWkZ14UXzZKAHODTVocQDvAJofCi2/SjpBmtjHRRsEMThRwqXSOG0F2QDd4A5rTQvQ0OnnUnv8+DPqLFNrAcvo+7Ay0XdGI/YkszWtpsDowKcvgvnFdA6P9PxZGCz2oHqQTgkaC4x1NSHAZltTszHHZdqa3KKa8EaJqLw/JoMsDo3FjxRzCWuB2FpoR4heV1bTC7Lst9Z4rbBDMQCXYmlr6CgxsqCHUAFRnwK5daomseWseJAPfDXNB7g4A+Stqs3r8ldkNrLSlWu7pYmtdKxzGuJa3EKVLQCaDmM1FKzl46TSTWZsBa1gYQOyKgsa0BrTiqQRTWDmpvOeCBg10Hov0xMEjbLaHfUvNInH/pOOptfuHyJ3Fc9Uj6DJ1fW9XJ1VadZgdg/dSihZGMliROEnF5R9QAqq0now0n+mWbq5TWaABrq63t1MfxOVDxHFbrVeVKLi8M9KMlJZRVERRJBERAEREAREQHmRwAJJoAKnkvnHS++zbrZJN7lcMY3RtqG+Obv1Ls3SVeRs92zFvtSUibw6w4XH9uJcAAW7Rw7kY9VPqJVERbTIZ/Q65WWuekj6BlHmPCayNBzAdXLOleBUTSS622Wcxtkx0zIwkYAc2tJrmaEKDZbXJESYnuYXNwktNDQ50rrGoalS1Wl8rsUji51AMRzJAFBU7ct6jh7s5BaRFVjC4gNBJJoAMySdQAUgURCKa6ogCIiA7P0aiyixMMXV9aR9dXD1mOp9queHdspzWsdLTbN1kZhwfSDXrcFPZoMPWU96urbTkufUQBY4aTbb7m5l8rsw24KoiLYUFFVFQHOm06htPcgKosxYNFrZP8AZ2aUg7XNwN8X0WwWHoutb/tXwxD8zpHeAAH+SpnqKodyRNVzfSMLoRcP061tjdXq2gyS0qOyCBhrsJJA7qruklmZ1RjwtwYC3BQYcNKYaaqLB6G6KNu5sgEhkdIWkuLQ2gaDRoFTlUkqfpPeQstjmlPusIbxc7ssHiQvG1N/vWpQ68G+qvZDk4poNfP0O2Qyk9gkMk/I+gJPdk79K+jGlfK4blTkvojo/vM2q7oHuzcGmNx3mIlhJ78Nea9HVw6kU6WfcTYkRFiNYREQBERAERCgOa9N05Fns7BqdM5x/Qw0H+a5Cuq9ONcNl3YpfGjFypenpl/5o87UfewiItBSEREAUu6be6zzMlaASw1o4Ag7+48RmFERGCXe14OtMzpXgBzqVw1pkAMqk01KIiIlgBERAFlbi0fmthPVABrTRz3GjQd2WZPcFCsV3yzmkMb3n8LSQO86hzXU9DbBJZ7KGTNwvxOJFQ7WaitMhu5LDrdX7MPpaz/fBr0mm92f1Lg5/fGitoswxOaHtqBijJdmTQAigOZy1Kfc3R9bLRQuYIWH3pTQ8mCrvGi6jZ34XgmuRrkskbyjGskcj8F5q9VtccYWfk12enxUsxzg1K6ujGyx0M7pJnbQTgZyDc/Fy2277qhs4pBEyMfhaAeZ1nmpEE7XirHBw3tIKuLNO+yz7pHVXGPSKqiqiqJFFrmntxuttjcyMnGxwkY2uTy0HsHvBNONFsiopQm4SUl4OSjuWGfMpG/LgciO8Ls/QrPisUjPuTup+prHetVqPSno91FoFojH1c5OIDU2TWf3a+8OWydB9eotO7rWf+GfwX0Flito3owVRcLdp0xERYDcEREAREQBCiIDmvTbZybNZ3jUyZzT+th/4rkK+gOke7Dabtma32mASt//ACOIjm0OHNcKuy7JLS6kQyFMTjk1td5+GtehprEq+X0efqVieSIpdiuyaenVRPfXUQ04f3HLzW+aOaIwsdWUda4Cva9iuyjdvOq2eAAymgADBhAGQGzLzUP86MsuHjyUPx+TmTdDLSKGQMZXYX1Pg0H1Uyz6BTPBIljy3h38Ld7xfWTuACn2BlIxxz8fkLz16hdKeF0SSyzm82gNpawuxREjPCHOqe4loFVgLXdM8X2kTwN9Kt/cMl2e2uow8cvnwWNWyrVzazIs9tM47VVXTLy0egnzczC77zOyeY1HmFqV66JzRVMf1rPwjtjvbt5LZC+MiDraMHBC6Rwaxpc5xoGtBJPcAugaPaCtYA+19t2vqx7DfzH3jw1d6yeiGjwskQc8AzvHaO1oPuD47ytiXja31GUm4V8L5PX0uhjFbrOX8HiKJrAGsAa0ag0AAcgvaLxJK1vtECuQqQK8M15DeT0ksdHtERDpirfZnRnrYSWke1hy5/0snc2koeQyegOx+pp4O3eitQzh+IbWktI508CFrtus/VyFuzWO46vngoOTi8o6642LEjpQKqtT0Xvg1EMhqDkwnZ+Hu3La1ohJSWUedZW65YZVERTKzC6X3R9MsUsQHaLcTPzs7TfGlO4lYboVs5bYpHH353U39lrWnzBW5Jc9hZBGWRCjTJJIR+KV7nu5VcVt012IOv8AZXKH1qRPREVxIIiIAiIgCKhWOvO8xFRoze7UNw2uPBcbS7ONpLLPN6Xk2M9XTE5wOWwAg5uWnWmyshYyOJoYxtSAOWfE8Sprnl1oJJqcPz6qNep7Q7viVTqniKS8pHmztc8v8l66W9knefT/AGq3ZmHHe7+/ivV35RDn6pdfscz8F2nil/or/lExtoNXu4krONFAAsEB2v1fFZ5ZafJOBBvF2oc1EV+3Gr+4D+firC9KtYiXroK/YmVdXd6qwpthHZ7yqtVLbWzTpYbrFkkoo8lsYH4K1fSuFoJIG80yaO+ivheOe0VXl7AQQQCDrBzB7wvS8vJp2aE7K5DmgMRYT1VqdA0kxmISNBNerOItLW8DrpsU287R1YafxivdQ1VbFY8Bc9xxSPpidSgoNTWjY0KNf3sN/N8CoyfBJcsg2uUxzlzTro4biHCq83jamy4SAQ4ChHpQ+Kjvlq1oPu1A7jnTx9V4VOS5IA0NRrGa6JdFr66FjzrIo7vGRXOitu0KkJjkG54P7h/SsoeJYMurinDPwbIioqrYeaFcs5zVtGmhUoPEkwTkVAqr0SIREQBEXlzqZlAR7xtYhjc87BkN53LSIZ3ST43mpNfQ5DgsvfNr61riPZDTh/lYO7/tBz9Csd8m5pGC+zdJJdExn25/L/Cj3p7Y/L8SpOqfvb8+isXsO03uPr/as1f2p/hGddP/AGSLF9j+71Krdh+rHeV5us1ZTcfVLsyaRucfQfwpVc0v9Hf5RMbqd+r4rPLBWgUe78x9Vm2GoB3gFZau2SgYy1Htu71bWC0i0qbZ7Q+MRuc5pFakNb2mhwocycjuUu4b2FqixgYSHFrm1rTaM6DWCPNesq5KCk0XKS6Mkp1iPZ5rU9Jr5ksmAsY1zX1BJrk4Uyy3g+RVzRDSj6TKYnsDHFuJpDiQ4t1ihGuhryKp1VMpUuS8GnSWKNqTMxo404ZS/wC1Mz+srrqKYR3YaUWXCsvs4LsQJa6lCR7wGxw1H1GxX14h7bCIqOPNAVWOvxtYq7nD4j4q/DbmufgILH68LxQkb2kEhw7ivVtixRuHA07xmPRckuDq4ZrCKiqsxoKLbdCR2JD+JvkD/IWpFb/o7ZOqs7QR2nds/q1DkKBXUL6smbVyShj5Mkqoi2HlhUVUQEuI1AXtWLMclfXoQeYpkQiIpgtTzBjauNAFgb1vQyRPa0UBGuufFX76e5zg0A0HmdXxpzUCezlvZdrI371m92XuYXSF8UqG/LIkAxQgb2kfBYyyOpI3v9clkLtd2SPuuPz6rHTtwvI3HL1HwUNWttmfyeRF/SmZG1ZSMdy+fFeb1b2Qdxp4/wCl7tfbixDg4fH54L076yLvb5j+1dat9Sf6O/ya/ZGul2bhwB+fJXrP2ZXt35j55qBZJMLwdmo81OtvZex/Gh+eZUNJLKcfki3wn8Mi3jHR9d+fwKnXfJWMcMvD+lbvSOra7j6/IVm6n5lu8V8P9+SoX02E1xI0PpLs+G1td/3Imnm0lp8sKxei16/Rpu0fq39l3D7ruR8iui6WaMuvBjGxFrZGEkY6gOBGbagZZhp5LnF7aMWuy16+B4H3mjGzvxMqBzovf084zqUX2S2tPKOg3lYW2iJ0b9ThkRrB91wXOJ4JbDaAdT2HEx3uuG8bwdRCy2jelHUgRz5xjJrhmWcCNrfMLbLTZoLZGK4ZG6w5pzbxBGorizV9MlwS+7ldmT0fvhtshEjcj7L2/dcNY7to4FZNaHYrgmscvWWSUHYWSggOG5xb5Ggot0stoxtGIYXUzbWtDtAO3vXh6rS+3LdDmP8Aw9vTan3FiXZIRFRYjYYjSBmIwBn2nXNLOAFS8nhTXyWYVmKzta4u1uORcczTcNw4BXkBrN42fq5CNhzHNRVsl5WTrWZe0Mx/HNRro0dfKQ6UFjP8ndw2d5VLg2+Cz3YxjlnjRy6TM/E4fVsOf4iNTf5W8heIIQxoawANAoAFcWquG1Hm3WuyWQiKisKSqIiAuWc5qUoLXUNVfZPvWqmxJYZxovovNUWjKOEa8JxGwuyrqHf85rXMRNSc6nXvW1Swhwo4ZLGXvAGxtwigDvVUzg3Ldng5Y17TWDXW9iYjY8V5j5PirF6R0cHb8uY/pSLwbQB41tPl80Xq2Nxxmm7EPnuqmojvgpf3g8lLuP7LV2PxMLTs9D8lervNMTDrafX/AF5qFd8mF43HI/DzUybsStdsdkfnwXNM98HD+8HG8YkQLXHheRz5HNZA/WQ8aeY+fNebxs5dQtBJ1GgJ4jVzUm67vmoaxuA1itB36+Spq3Qs4LFBttYLcJ6yLvFD3hYuF+B4O45+hWfs90SsLuz2SaihFfBYe9ICyTMEVzzy7/nip6qOJbkccZKKbRmIn4SHDYahbPG4OAI1EVWnWGTEwbxkeS2G5Z6tLDrGY7j/AGrKpZNdEucFi89FLHaSTNZ4y4+8Ghr/ANzaFa3aOiuzVrZ5Z4D+F+LzOfmt/CLVGyS6Ze64vtHOJujm0+5eUn6oifMSLaLlus2eBkcjhJIxtHSYaF5zzNanbvWeKize0VRqbJShhnYVxi8ogy2BjtlO7+FHddh2O8QsmqErztqNCtkvJixdjt4817bdm93gFdtF6RM1uqdzcz/Cx81/E/Zx83V9B/K6qskvem/JlYbI1uoVO85q8TTWtZfbbQ/VjH5WU86VVr6BO/W15/Mf+RVirwQeX2zZH26Nut7f3A+ijvvmIe8T3NPxWJjuKU68Le819ApcWj4HtvJ/KKeZXdsV5OYRcfpAzY1x8B/KRXu+T7OEnjiy8cNFMs90xt1Mqd7u165LINs57l1Qz0jmURLO6Q+2Gt4Alx8VJZGSpDIgF7orY0fJHJEfGQvIz1KbRKLr06zwMljAVVXqIp+0hkqrNogEgo7VWuuivIrThjZbmjcCDioeKtsuNjQAHOoN9D8FlaJRcxxgr9qGc4Nc/wDSja/aO/aFkW3LGaYwXUzzOXgFk1SijGuMXlIKmC8HlkYAoBQcF6oqoplhSi8TQNeKOaHDcQCriICA26IRXCwCu4keVV7iu9jHBzagjipiLm1Ijsj8FAqoi6SKKNaNfJSVFm9oqi/7TqPLGk6l66gq5Z20Fd6vqMKU45YyReoKdQVKRT9iIyRvo53qos/FSEXVTD4GS0IAvQjA2L2imoRXg4UoqoikAiIgCIiAIiIAiIgCIiAIiIAiIgCIiAIiIAiIgCjWjWERU3/adRICqiK1HAiIug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data:image/jpeg;base64,/9j/4AAQSkZJRgABAQAAAQABAAD/2wCEAAkGBxQQEBUUEBQVFRQUFBUVFhYVFBQVFRUaFBcWFxUVFBcYHCggGBolHBQUITEhJSkrLi4uFx8zODMsNygtLisBCgoKDg0OGxAQGjIlICQsLC8sLCwtLC0sLCwsLCwsLC8sLCwsLCwsLCwsLCwsLCwsLCwsLCwsLCwsLCwsLCwsLP/AABEIANEA8QMBIgACEQEDEQH/xAAcAAEAAQUBAQAAAAAAAAAAAAAABAEDBQYHAgj/xABCEAABAwEEBgcECgIBAwUAAAABAAIDEQQFEiEGMUFRYYEHEyJxkaGxMkLB8BQjM1JicoKS0eGi8dJDU7IWFyRjg//EABoBAQADAQEBAAAAAAAAAAAAAAACAwQBBQb/xAAqEQACAgEEAQMEAgMBAAAAAAAAAQIDEQQSITFBBRNRIjJhgULwFHGxI//aAAwDAQACEQMRAD8A7iiIgCIiAIiIAiKlUBVFadOAqCcKDsj8g9ySAKO6YngvDnVNUWWdrb4JYPXWHersc29WFRRjZJPsE9FFM2WS8Fx3laHfFHMExVUaKXYVJVkJqSyjgREUwEREAREQBERAEREAREQBERAEREAREQBERAUUeeTYFIKhVVF8mlhHUURVVCsZ0ItMv29bRHO9gkIaDlQNGRAIzpXasLNanv8Abe53e4lboaGUknktVTZ0Wa3Rs9uRje9za+FVBm0ks7ffxflaT/S0JVWiPp8PLJKpHT4JA9ocNTgCO4iquLG6Oy4rLEdzcP7SR8Fkl5c47ZNFL7CmBQ1cgfQ0VlM1F4fk4yUipVVW0iEREAREQBERAEREAREQBERAEREAREQBERAUKhyNoVMKhvdUrPqMYOooqKqLIdMFfOj/ANIlD8eEYQD2ak0Jz17ivEOicI9pz3cwB5Cvms+sNpLevUMwsP1jxl+Eai71p/S1VW2yxCLJqUnwjWr/AOpa/q4GAYPadUkk7gSdQUe6bvdaJAxuQ1uP3Rv71GghdI4NYKucaALoNz3c2zxhozJzc7ef4Gxb7rfYr2p8/wB5LZS2olWaBsbQxgo1ooArq8dYK0qK7qivgvS8d5zyUFVi9I76bYbO6dwxYS0BtaFxcQAAfE8lkyuJ9I19Wia0mG0M6psRq2MHEDUZSF3vEg5ZZVI11WnSUe7Yl4RTdZsjk3qwdLFkflLHNFxwh7f8TXyW0XVpTZLVlDaI3H7pOF37XUK+cFQtqvalpIvoyR1MvJ9UVVar5vujSi12QjqZ3gD3HHGzuwuqByot8uDpZBIbboqf/ZFUjnGanwJ7lmnpZx65Lo6iL74OqIod23nFaWB8EjZGna01pwI1g8CpazmgqiIgCIiAIiIAiIgCIiAIiIAiIgKFQiFJnmaxpc8hrWgkkkAADWSdgXO//dGzG0uYWPEOpswFSTnVxZrDdVNZ4bq7KZ2LMVnBxzjHtm9osJd2llktMrYoJg97q0aGv90EkkkUGQWaWKUJReJLBNNPos220CKNzyCQ0VoNZXObZanTPL3nNx5DcBwC6NbYccb2/eY4eIWhw3HaHaonD81G+pW/QuEU2+y6rBYsNufCSY6BxFMRAJA4V1L1aLzmk9uV54YiB4CgWSi0UmPtFje9xJ8h8VNh0QHvyn9LfiStUr6E8trJNyiYXR+bBaozvdhP6gW/FdCCwtm0ZhYQe24ggirqZjMagFm152qthZJOJVOSb4KLlnTNGzrLM4U6wskB3loLcJPMu8SugaR32ywwOmkDnAZANFSSdQJ1NHErhWkN9SW6d00tATQNaPZY0amjxJrtJK0enUyc9/hGLUzSjt8mOVKqq6z0Z6JRRwNttpAc5zS+MEVbGwVIfTa4gVrsGpexbYq45Zirg5vByp9neG4ixwaTQOLXBpO4OpSqtrL6T6Qy2+cySE4Knqme6xuwAbyKVO08liFOOcckXjPBLuu85rLIJLPI6Nw2tOR4OGpw4ELrOhnSUy0ERWzDFKaBr60jkOqmfsOrs1HyXG0VdlMZrknC2UOj6mBXpcY0C6QnWbDBbCXQ6mSHN0W4O+8zzHdq7JHIHAEEEEVBGYIOogrzbK5VvDPQrsU1lHtERVkwiIgCIiAIiIAiIgCoShWjdKukf0Wy9TGaS2gFoprazU93AmoaO8nYpRi5PCIykorLNL6S9MTapHWeB3/x4zRxH/VcNZrtYDkBtIruWiqgVV60IKCwjzJycnlmY0PvcWO2xTO9gEtfTMhrxhJHdUHku+2eZsjA+Nwc1wBDmmoIO4r5qV+y2+WIUilkjB1hkj2jwaVk1ejVzUk8Mtpv9tYwdz0p0rhsEZxEOlI7EQPaJ2Yqey3ifNT7jviK2QiWF1QciPeY7a142FfOxNSScyTUk5kneTtUq7bzmsz8dnkdG7aWnIjc4anDgVRL0yOzCfJYtW93K4Po9FxyydJ9saKPbDJxLHNPPC6nkot6dIltnaWhzImn/tNc19N2MuJHKizL027OOC7/ACoYO0xTteXBrg4sdhdQg4XUBwncaEZcVcXz9o3pLPYJC6Ehwf7bH1LX8TnUO19r1W9RdLEdO3Zn124ZGkcqgLlvp9sX9PKENTFrng6HaYmvY5sgBY5pDg7UWkZ14UXzZKAHODTVocQDvAJofCi2/SjpBmtjHRRsEMThRwqXSOG0F2QDd4A5rTQvQ0OnnUnv8+DPqLFNrAcvo+7Ay0XdGI/YkszWtpsDowKcvgvnFdA6P9PxZGCz2oHqQTgkaC4x1NSHAZltTszHHZdqa3KKa8EaJqLw/JoMsDo3FjxRzCWuB2FpoR4heV1bTC7Lst9Z4rbBDMQCXYmlr6CgxsqCHUAFRnwK5daomseWseJAPfDXNB7g4A+Stqs3r8ldkNrLSlWu7pYmtdKxzGuJa3EKVLQCaDmM1FKzl46TSTWZsBa1gYQOyKgsa0BrTiqQRTWDmpvOeCBg10Hov0xMEjbLaHfUvNInH/pOOptfuHyJ3Fc9Uj6DJ1fW9XJ1VadZgdg/dSihZGMliROEnF5R9QAqq0now0n+mWbq5TWaABrq63t1MfxOVDxHFbrVeVKLi8M9KMlJZRVERRJBERAEREAREQHmRwAJJoAKnkvnHS++zbrZJN7lcMY3RtqG+Obv1Ls3SVeRs92zFvtSUibw6w4XH9uJcAAW7Rw7kY9VPqJVERbTIZ/Q65WWuekj6BlHmPCayNBzAdXLOleBUTSS622Wcxtkx0zIwkYAc2tJrmaEKDZbXJESYnuYXNwktNDQ50rrGoalS1Wl8rsUji51AMRzJAFBU7ct6jh7s5BaRFVjC4gNBJJoAMySdQAUgURCKa6ogCIiA7P0aiyixMMXV9aR9dXD1mOp9queHdspzWsdLTbN1kZhwfSDXrcFPZoMPWU96urbTkufUQBY4aTbb7m5l8rsw24KoiLYUFFVFQHOm06htPcgKosxYNFrZP8AZ2aUg7XNwN8X0WwWHoutb/tXwxD8zpHeAAH+SpnqKodyRNVzfSMLoRcP061tjdXq2gyS0qOyCBhrsJJA7qruklmZ1RjwtwYC3BQYcNKYaaqLB6G6KNu5sgEhkdIWkuLQ2gaDRoFTlUkqfpPeQstjmlPusIbxc7ssHiQvG1N/vWpQ68G+qvZDk4poNfP0O2Qyk9gkMk/I+gJPdk79K+jGlfK4blTkvojo/vM2q7oHuzcGmNx3mIlhJ78Nea9HVw6kU6WfcTYkRFiNYREQBERAERCgOa9N05Fns7BqdM5x/Qw0H+a5Cuq9ONcNl3YpfGjFypenpl/5o87UfewiItBSEREAUu6be6zzMlaASw1o4Ag7+48RmFERGCXe14OtMzpXgBzqVw1pkAMqk01KIiIlgBERAFlbi0fmthPVABrTRz3GjQd2WZPcFCsV3yzmkMb3n8LSQO86hzXU9DbBJZ7KGTNwvxOJFQ7WaitMhu5LDrdX7MPpaz/fBr0mm92f1Lg5/fGitoswxOaHtqBijJdmTQAigOZy1Kfc3R9bLRQuYIWH3pTQ8mCrvGi6jZ34XgmuRrkskbyjGskcj8F5q9VtccYWfk12enxUsxzg1K6ujGyx0M7pJnbQTgZyDc/Fy2277qhs4pBEyMfhaAeZ1nmpEE7XirHBw3tIKuLNO+yz7pHVXGPSKqiqiqJFFrmntxuttjcyMnGxwkY2uTy0HsHvBNONFsiopQm4SUl4OSjuWGfMpG/LgciO8Ls/QrPisUjPuTup+prHetVqPSno91FoFojH1c5OIDU2TWf3a+8OWydB9eotO7rWf+GfwX0Flito3owVRcLdp0xERYDcEREAREQBCiIDmvTbZybNZ3jUyZzT+th/4rkK+gOke7Dabtma32mASt//ACOIjm0OHNcKuy7JLS6kQyFMTjk1td5+GtehprEq+X0efqVieSIpdiuyaenVRPfXUQ04f3HLzW+aOaIwsdWUda4Cva9iuyjdvOq2eAAymgADBhAGQGzLzUP86MsuHjyUPx+TmTdDLSKGQMZXYX1Pg0H1Uyz6BTPBIljy3h38Ld7xfWTuACn2BlIxxz8fkLz16hdKeF0SSyzm82gNpawuxREjPCHOqe4loFVgLXdM8X2kTwN9Kt/cMl2e2uow8cvnwWNWyrVzazIs9tM47VVXTLy0egnzczC77zOyeY1HmFqV66JzRVMf1rPwjtjvbt5LZC+MiDraMHBC6Rwaxpc5xoGtBJPcAugaPaCtYA+19t2vqx7DfzH3jw1d6yeiGjwskQc8AzvHaO1oPuD47ytiXja31GUm4V8L5PX0uhjFbrOX8HiKJrAGsAa0ag0AAcgvaLxJK1vtECuQqQK8M15DeT0ksdHtERDpirfZnRnrYSWke1hy5/0snc2koeQyegOx+pp4O3eitQzh+IbWktI508CFrtus/VyFuzWO46vngoOTi8o6642LEjpQKqtT0Xvg1EMhqDkwnZ+Hu3La1ohJSWUedZW65YZVERTKzC6X3R9MsUsQHaLcTPzs7TfGlO4lYboVs5bYpHH353U39lrWnzBW5Jc9hZBGWRCjTJJIR+KV7nu5VcVt012IOv8AZXKH1qRPREVxIIiIAiIgCKhWOvO8xFRoze7UNw2uPBcbS7ONpLLPN6Xk2M9XTE5wOWwAg5uWnWmyshYyOJoYxtSAOWfE8Sprnl1oJJqcPz6qNep7Q7viVTqniKS8pHmztc8v8l66W9knefT/AGq3ZmHHe7+/ivV35RDn6pdfscz8F2nil/or/lExtoNXu4krONFAAsEB2v1fFZ5ZafJOBBvF2oc1EV+3Gr+4D+firC9KtYiXroK/YmVdXd6qwpthHZ7yqtVLbWzTpYbrFkkoo8lsYH4K1fSuFoJIG80yaO+ivheOe0VXl7AQQQCDrBzB7wvS8vJp2aE7K5DmgMRYT1VqdA0kxmISNBNerOItLW8DrpsU287R1YafxivdQ1VbFY8Bc9xxSPpidSgoNTWjY0KNf3sN/N8CoyfBJcsg2uUxzlzTro4biHCq83jamy4SAQ4ChHpQ+Kjvlq1oPu1A7jnTx9V4VOS5IA0NRrGa6JdFr66FjzrIo7vGRXOitu0KkJjkG54P7h/SsoeJYMurinDPwbIioqrYeaFcs5zVtGmhUoPEkwTkVAqr0SIREQBEXlzqZlAR7xtYhjc87BkN53LSIZ3ST43mpNfQ5DgsvfNr61riPZDTh/lYO7/tBz9Csd8m5pGC+zdJJdExn25/L/Cj3p7Y/L8SpOqfvb8+isXsO03uPr/as1f2p/hGddP/AGSLF9j+71Krdh+rHeV5us1ZTcfVLsyaRucfQfwpVc0v9Hf5RMbqd+r4rPLBWgUe78x9Vm2GoB3gFZau2SgYy1Htu71bWC0i0qbZ7Q+MRuc5pFakNb2mhwocycjuUu4b2FqixgYSHFrm1rTaM6DWCPNesq5KCk0XKS6Mkp1iPZ5rU9Jr5ksmAsY1zX1BJrk4Uyy3g+RVzRDSj6TKYnsDHFuJpDiQ4t1ihGuhryKp1VMpUuS8GnSWKNqTMxo404ZS/wC1Mz+srrqKYR3YaUWXCsvs4LsQJa6lCR7wGxw1H1GxX14h7bCIqOPNAVWOvxtYq7nD4j4q/DbmufgILH68LxQkb2kEhw7ivVtixRuHA07xmPRckuDq4ZrCKiqsxoKLbdCR2JD+JvkD/IWpFb/o7ZOqs7QR2nds/q1DkKBXUL6smbVyShj5Mkqoi2HlhUVUQEuI1AXtWLMclfXoQeYpkQiIpgtTzBjauNAFgb1vQyRPa0UBGuufFX76e5zg0A0HmdXxpzUCezlvZdrI371m92XuYXSF8UqG/LIkAxQgb2kfBYyyOpI3v9clkLtd2SPuuPz6rHTtwvI3HL1HwUNWttmfyeRF/SmZG1ZSMdy+fFeb1b2Qdxp4/wCl7tfbixDg4fH54L076yLvb5j+1dat9Sf6O/ya/ZGul2bhwB+fJXrP2ZXt35j55qBZJMLwdmo81OtvZex/Gh+eZUNJLKcfki3wn8Mi3jHR9d+fwKnXfJWMcMvD+lbvSOra7j6/IVm6n5lu8V8P9+SoX02E1xI0PpLs+G1td/3Imnm0lp8sKxei16/Rpu0fq39l3D7ruR8iui6WaMuvBjGxFrZGEkY6gOBGbagZZhp5LnF7aMWuy16+B4H3mjGzvxMqBzovf084zqUX2S2tPKOg3lYW2iJ0b9ThkRrB91wXOJ4JbDaAdT2HEx3uuG8bwdRCy2jelHUgRz5xjJrhmWcCNrfMLbLTZoLZGK4ZG6w5pzbxBGorizV9MlwS+7ldmT0fvhtshEjcj7L2/dcNY7to4FZNaHYrgmscvWWSUHYWSggOG5xb5Ggot0stoxtGIYXUzbWtDtAO3vXh6rS+3LdDmP8Aw9vTan3FiXZIRFRYjYYjSBmIwBn2nXNLOAFS8nhTXyWYVmKzta4u1uORcczTcNw4BXkBrN42fq5CNhzHNRVsl5WTrWZe0Mx/HNRro0dfKQ6UFjP8ndw2d5VLg2+Cz3YxjlnjRy6TM/E4fVsOf4iNTf5W8heIIQxoawANAoAFcWquG1Hm3WuyWQiKisKSqIiAuWc5qUoLXUNVfZPvWqmxJYZxovovNUWjKOEa8JxGwuyrqHf85rXMRNSc6nXvW1Swhwo4ZLGXvAGxtwigDvVUzg3Ldng5Y17TWDXW9iYjY8V5j5PirF6R0cHb8uY/pSLwbQB41tPl80Xq2Nxxmm7EPnuqmojvgpf3g8lLuP7LV2PxMLTs9D8lervNMTDrafX/AF5qFd8mF43HI/DzUybsStdsdkfnwXNM98HD+8HG8YkQLXHheRz5HNZA/WQ8aeY+fNebxs5dQtBJ1GgJ4jVzUm67vmoaxuA1itB36+Spq3Qs4LFBttYLcJ6yLvFD3hYuF+B4O45+hWfs90SsLuz2SaihFfBYe9ICyTMEVzzy7/nip6qOJbkccZKKbRmIn4SHDYahbPG4OAI1EVWnWGTEwbxkeS2G5Z6tLDrGY7j/AGrKpZNdEucFi89FLHaSTNZ4y4+8Ghr/ANzaFa3aOiuzVrZ5Z4D+F+LzOfmt/CLVGyS6Ze64vtHOJujm0+5eUn6oifMSLaLlus2eBkcjhJIxtHSYaF5zzNanbvWeKize0VRqbJShhnYVxi8ogy2BjtlO7+FHddh2O8QsmqErztqNCtkvJixdjt4817bdm93gFdtF6RM1uqdzcz/Cx81/E/Zx83V9B/K6qskvem/JlYbI1uoVO85q8TTWtZfbbQ/VjH5WU86VVr6BO/W15/Mf+RVirwQeX2zZH26Nut7f3A+ijvvmIe8T3NPxWJjuKU68Le819ApcWj4HtvJ/KKeZXdsV5OYRcfpAzY1x8B/KRXu+T7OEnjiy8cNFMs90xt1Mqd7u165LINs57l1Qz0jmURLO6Q+2Gt4Alx8VJZGSpDIgF7orY0fJHJEfGQvIz1KbRKLr06zwMljAVVXqIp+0hkqrNogEgo7VWuuivIrThjZbmjcCDioeKtsuNjQAHOoN9D8FlaJRcxxgr9qGc4Nc/wDSja/aO/aFkW3LGaYwXUzzOXgFk1SijGuMXlIKmC8HlkYAoBQcF6oqoplhSi8TQNeKOaHDcQCriICA26IRXCwCu4keVV7iu9jHBzagjipiLm1Ijsj8FAqoi6SKKNaNfJSVFm9oqi/7TqPLGk6l66gq5Z20Fd6vqMKU45YyReoKdQVKRT9iIyRvo53qos/FSEXVTD4GS0IAvQjA2L2imoRXg4UoqoikAiIgCIiAIiIAiIgCIiAIiIAiIgCIiAIiIAiIgCjWjWERU3/adRICqiK1HAiIug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2" name="Picture 8" descr="http://www.gettingthroughthis.com/wp-content/uploads/2012/07/Hearing-from-God-maybe.1.jpg"/>
          <p:cNvPicPr>
            <a:picLocks noChangeAspect="1" noChangeArrowheads="1"/>
          </p:cNvPicPr>
          <p:nvPr/>
        </p:nvPicPr>
        <p:blipFill>
          <a:blip r:embed="rId3" cstate="print"/>
          <a:srcRect/>
          <a:stretch>
            <a:fillRect/>
          </a:stretch>
        </p:blipFill>
        <p:spPr bwMode="auto">
          <a:xfrm rot="1796620">
            <a:off x="7287694" y="817061"/>
            <a:ext cx="1544128"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394" name="Picture 10" descr="https://encrypted-tbn0.gstatic.com/images?q=tbn:ANd9GcRvi_lVcno0Htg7YN8-abW5bKV7tkw9wJquuvPIObrELZnwaHOk6g"/>
          <p:cNvPicPr>
            <a:picLocks noChangeAspect="1" noChangeArrowheads="1"/>
          </p:cNvPicPr>
          <p:nvPr/>
        </p:nvPicPr>
        <p:blipFill>
          <a:blip r:embed="rId4" cstate="print"/>
          <a:srcRect/>
          <a:stretch>
            <a:fillRect/>
          </a:stretch>
        </p:blipFill>
        <p:spPr bwMode="auto">
          <a:xfrm rot="20439275">
            <a:off x="444899" y="734850"/>
            <a:ext cx="2510295" cy="2193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396" name="AutoShape 12" descr="data:image/jpeg;base64,/9j/4AAQSkZJRgABAQAAAQABAAD/2wCEAAkGBxQSEhUUExQVFRQWGBUVFxYYFxUYFxUUFRQWFxQUFxQYHCggGBolHBQUITEhJSkrLi4uFx8zODMsNygtLiwBCgoKDg0OGxAQGywkICQsLiwsLCwsLCwsLCwsLCwsLCwsLCwsLCwsLCwsLCwsLCwsLCwsLCwsLCwsLCwsLCwsLP/AABEIAL0BCwMBIgACEQEDEQH/xAAcAAABBQEBAQAAAAAAAAAAAAAEAAIDBQYHAQj/xABCEAACAQIDBAYGCQIFBAMAAAABAgADEQQSIQUxQVEGEyJhcZEHMlKBobEUI0JTYnKSwdEz4RVjgvDxJEOishajwv/EABsBAAIDAQEBAAAAAAAAAAAAAAMEAQIFAAYH/8QALhEAAgIBBAECBQMFAQEAAAAAAAECAxEEEiExQQUTIjJRYXEUI4EVM1Kh8GJC/9oADAMBAAIRAxEAPwDCCjfUwyhgyRe2kno4a+6X+xsCcuolcmG5GP6Q7J+qFQ6EED/SZUf4Yth2xqeU6T0swAbCuBvXtD3bxOTnEELYnUH/AH8oxT9zR0cm4lnjtmoihg17EcuBE3FXZXYVuBAPnrOZ1cWSLXM7ns1FbDU1bfkUHxyidcl4B+oLhMwlSnaVG0sH1d6i+obgj2Sf2mq2pgspNt0quNjqDoR3RSXIrp9RKuXBQVFt1X5B/P7w3bg9U20NNdfAkSurdmrlK3KmwtvK8PhLLbNe9JFK1FILWzLYZbbgeOsVsT3I36HmOStt2h+WMb+mPH95IvrD8sYR9WPH95yDA+LW9XdfQSZUH3Z+H8xuI0qa3Gg1ElLL7T+R/iX8FPI3KPu/lH5P8sfD+IzMOb/GXvRzorXxp+qVwnF2uF/vOSb6On0UmQ+wo/34R6kjgJ0/C+iAW+sxBv8AhXT4mQ4z0PNr1VcHkHU/MH9oRVyxnAB4ObF27oNjQSNSP3lvtzo3Xwj5a1Ejk29T4GB4XY9aubUaDufwi/mZXzgJFJIrQuo8prdrH6ofkA+EYOgWPWzHDtbebEE+UK27hWVcrAghRcHwmnof/rIrqXnBj0HaA7o5To3vnijtDwiH2pnz7YePKENcskt2vdI03LJj63ugmwyiQ/Zbxiw5GXW/uvHhey3jPcOrZdLSc8HDNOTfGH9H1H0hNCINlfmIdsMHr0vbj+0Npn+7H8g7fkZcdI11qflb5TMU6Om4+U1HSgWz/lPymaBOW2b4CP8AqHSFtO3khy/h+UWTu+UQT8XwE9y/j+Eyxw6HsbCnNc7pc1MTlFhIjammm+VGKxWhh/B5dke3tpnqqgv9hvlOVOdSZsdr4lQhXezaWmZqYI7wAPfeErkk+TS0UXsbH7CoZ66C17EMf9JvOy4HEl14C3KcgwGFZCGBsd4/gzedGcdnbtWBG/xl5p5yD1jbaL/H0cyzI4gWYzd1E0mP2ugzEwU+xDpmc2hYVkbnofEbpYdIa96VFLk6M5J36mwHwgO1Uut+KkH4xbXr609L/V/uYpdH40zf9PnurwCqNV8ImH1Z8f3kBxOo7B0jfpJsRlOpvKbWaDJKwPWC1t3GErn5p5GV1V8zAlfdLbYuyamLbLh8Ozkb7aAeJOkJjKBMvOhHR98biApI6tdXNju5b53rB4RKShUUKo0AExXot2BUwi1RVpdW5YcQbjxE3scorwsi9kss8noEQjhGAQJtDZ1OuhSqgdTwInuB2dSoqEpoqqOAFoVFK7V2W3HlpVbc2DSxKFXUajQ8RLaKWTx0VfJ8y9K9htg8S1JgTxUgHVecpxTOujfpP8T6A9IWGbKlSkgepe1smY2PITA7Sxteml69LIo4spA/8oP9L7nklW7fBglomw7Lfpb+J4VN75X/AEt/E1a9ILbmp+Qnrbfb2k+En+nf+i/6t/4mSUaEWOvMGLD0G+7c+4zTtt0/egeBWeHbv+YPeRLL05fUq9S34KFcC5/7T+TQzZeHKYhLqR4g/vLA7b/zE/UIKMeKlekc4JBPHuhK9FGE1LJSV7cWsBnTFrBvCZwU9PVl/wBLe0H8JmshuBc7oL1HwE0nklFPu+UfkHs/KDIhy3udDaSnD95mYPYOobSYZBaZvEvKzG9La6WLJSIYXsA2g8c0r6vSVXBuhUkcNRG3FnmnpbF2gfEvmdjv1sPdGodfeIxRpHU9/vEUm8s39PXsrSJF9ZgPED5y32RVyVQTqCQf2lHWq5Dm8R5j/iQ09supFgNN3GP1S3VoR1dTc3g7O1bNTuOUx+0ycxlFhel+IqWQuFXd2UW8j2ntyqrEHK3eVsfgZWSkzPejtbzgKxS3Vh3SDGIR1eoH1a7/ABMrV27fRl8pZbWa5pG1/ql+d4rd2jT9PrlBvcBPm9sfCN7XF4jSHsH4Q3YmxmxNZaNOmbtvPIcSYNcs02+APB0i9VVHaJ03Xn0r0Y2TTw2HREUC6gnSxJI1JgvRXodQwVMBUBc2zOQCSZogI5VVt5YnZZnoYq2ntp7FGgJ4J7FFOIFFFFOOFPYrRWkHHhEHx+BSsjU6ihlYWIIEJitOJPmfpNsZMNiqtLUhWNvDhwlS2Gpcj5H+J2vpt6PjXL16FQiodSrdoN3DlOP4im6EqxswJBBFiPHWI2znF9sZjGLXQBURADofL+0ko01smg3xVS1j2gY6nuTxg3bPHZf2kPdRZ9Bv5QnZlMGunct/lBm+3DNjn65fy/xC6WcnbFN+StsEq2G9Iz2X/LKLL218P2l50jNlbwlL9tfCO+ovoBo+cjV9RvH94RlkNuw3j+8KAmQaOCt2qL00OnLSUw3zq1Loth2FirHldjpKTbnRmlTViqm4Fx2jNSUk0Y8tZXLoz1P1Y9Rr5TxR2T7o+2/3TNl2akXwgfaC6e/5AmVIE0HUhma+4C/noP3kuDwNMvTGUHM6rr3nWO6ZPYJaiaUip2SBnGbQXF4Rtqopc5SSOBM61S2LQVRakn6QfnKPauyaBuOrX94dz29i/wCvrjxycqvrNNiQ31eoH1ST3amwaSKzKWBBFhfTU7oseBdLgn6tPlEtRJPAzpbIzeUDkP7Q8p170LbIy03xDasxyr3ATj9k9hvKd59ElRTgFCixBII475FCTkM2vg3F40xCemPCQyKe2nsscNijp5adkg8ijrRWkE4EIorRTjhRRT2QcITk3ph6PKpXEoguTlf9iZ1oTI+lNAcBUzGwFjfv4QdkcovW8M4DiEOU9gDvkVP1U8YmZSv9Qnu0jqI7K+Mz2sDqFf14Zshvrk/L/EEZfXhOy9K1PvFoTSvFsfyUvX7bLDpP6reEqEGqeEu9vi4f8plKn2I96n4FtD5G/ZfxhKnSDsNH8ZIKkyjRNzs7Fk2Ek2vQzXPMSrw1S0ujUDqI+jxqOa1aRV3U89PAx2WW3TLZ5UdYLixse8GZf6e/MeUDKpt8HotJqFKv8FtQF7/iPwH+zLzY+zmqVKQA0Vg7NyA/mUWycQHI58p0rYGF6uldvWbU8+4R+KVcEjN1NjcmywrVcqzK7TxGpljtDFHdM/i31ik5ZZlNtsq9p1M1l38T4CM2ouXqyTa6D5mRdZd2O+5tfw0hO1i2SgSlhZlBJFms1/GK2yzJI9H6fXtryVpb8Y8hOkeh3pClN3w9SoO32lvp2uInOzf2B5xgdwQQoBGoIJuDJqnteR2aysH1YIpxXop6UqtG1PFJnXcHU9oeIO+dC2f0+wNYhRWCsdMrAg35TRjNS6FHBo089jUa4vHS5QUUUU44UUUUg4UUUUk4UUUE2htOjQXNWqLTXmxAF+Wsg4ME5v6X9p1DRWhRpvULG7lVYgAcyBH9IvSphUBWg/WPuzANlHvtrOcYjpT1jFmqMSe5oSNe7yRv2+CpOz8QR/QcDnlt846jsivlFqTGxvwlg3SIe2T/AKTGf/JBzf8AT/eDehrfci61E/EQT/Cq5LdjfzYSTD7OqU6lMuoAvbffnJv/AJMObfp/vPaW1xVdBe+t91vjCVaOmMk1Iid9jjhol26Oy/5TKNDpTl7tx7q5/CflM0uIWyawfqa6L6J8slc6PHIugkJrrZtZKmLSw1+EysGhk0GHeWeHr5TeZzDYkiwMtFxAtH2jyGMFlt21XC1SBuQnyF5gKWx3YEkWmm2rjyuHcA+tYe4kX+F5nqu1SSOQhqlk1NAspj9l0fo2IptUAZcwB9+gJ8D8p0rEVghve/ITklfFZjfvv7+E3lLGZkU7yVGg1N7a6CVv+iA+ox6aJMZX3ylxtUKrE8rSz+i1KhstOof9JHzirdF8S1iUVUsfWdV184uq5PpCNNe6SyZxt4AJKb9DY668oZtrCqTRyVWIyXIJvkN/3hw6HYkEXaiBYAWfOTYcFXWHDoriKjDtgsot/TZQB3lzvi1lc4vLPQ02VqKWTINh2ABztqYnwpF+22k6VsL0f0qiB8RXY6kFFstipIIJ/iZfpnh8KlVqOEWpmQdt2clfADnJjXNx3cYDe9DdtRmHokWJY68Yfs1Fp1UfrQbMpOo5wWsOymuvfDsLgqlTREVz+FSflKqbXISSyj6V2ZiVqU0ZSCCoNx4Qq84psHbe0sCeq6guo1ylHuB3ML6QzanpQxJBWnTpUm3EsWYg/l0tHo3wxyxR1PJ1+eznfo/6aviGNLEuhc+qRYX7rToV4WMlJZQNpodFFPJYg9ngaUXS7bq4Og1RjruC8WJ4Sm2b6QKBoLVdHQMWFrZvVPdJis9HPg2xnIvTNtEVHpUFPq3dvHgIXt30qgqy4amc27O+lu8Cc1xuKapU6xyWY7yYrfcorAamDbyyvOGU8I4YVeUTN84QDqPCIO2X1GdiBPo4sTyjEQeyTCvst4yDDIfaIllNs5RR51Y9g/CFbPT61OzbXmJ4U/GfMSTBj61O1fXmOUJRN+4vyUtitjLba66MPwn5SgoXyjsDdzH8TSbVTVvA/KZrDgZR2zu5zS9ReFEW0XzMmCn7tPP+09yH7tPP+0ZZfbbznuRfab4/xMncaWAg0tL3uOBjqZIgeHunqVCByNiPIwmni2JsUDknTJoT7ozG3PB5y3SziB7cxPYC++DbD2FXxbWpr2eLnRVHjx903Gy+hYrMKlcED7NIHd+YibYdXhVWmUKqRZMo0J9nx8Zo01fDulwiYXKmOF2Yvo/0IoglmRsQVNjdgq37k4jxmzwOySo7ISkBuQKp/Vb9oLs5StRLaFiQw4WsTDqWNf6QUJ7PLlpvnl9X6zdvlGpLGeH9hyOnhYlKxhA2dm1qEMPZAsPHfJ0wCDhe265Jt5kwgREzDu9U1Vry5P8Ager0dMOkRrRUG4UD3QEYp+uKcMpI8ZYdYL2uL77cbQdcYlsxIXUqbkAgg2t8Iurpyfx5YV1pfKRbLTNRtuJzFuYck38pxqrRKVKqsSWDVAxO8kMRedn2SbtWI3Zv/wAjWY3E9FjidqvTGZUdFdmAvlJuCffae6pW/QwcV4RkaeWzVTjL7nP647Kz6F9HmDopg0NJU7QBa1vWtrc+MxPTX0dUMNgjVWo2enqb2s/dbhDvRT0hw9Og1JyKTglu0bBgeRnUwcZYkaFkty4Om5BynEPSitP6aerCg5e2SOM6ZV6d4JQ/1wJXkGN7ctNZxHb+0Ria9Sr1bnMxtffbhL6lpRKUp5BKV1IZWQEagjQg+M3mwPSbUpgLiAtQDTMuje8HfOeMR918o0EfdfERSu2UOhiVcZdnbqfpOwdtS4PK0rNselamqnqELNbQtYAe7jOTi/3XxEZWJAP1YHvEN+qn9gfsRDtq7crYwM9dyxvoNwHgJZ4SrfBUh3v85msP/TaaHAr/ANJTPfUHxjWhk5WvIDVR2wWChJ9fxM9J9Xwica1PE/IRL9n3/KI6lfuS/I1S/gRGw7J8ZPxHvjGXRvEx7bxAMIMvo3jB8O9uBMlO5vGRYcH2rSYo4KL/AIT8I7CH62n2baxgB9r5SfBj62nrfXu5Q1H92P5BW/IzR7dp2bxH7TJ4fMFHZHnNft+oGbTgAJjMNbLq3E8e+avqa+CLEtF8zCO1yXzMV3/D8Yzs+2fOLs+2fOYuTVOp0fRthH9TGVR7lI+IkmzegdLCuW65qp4EgD5CUmwtsZ0zoSpvZ04K3d3TT4THF/Wm7Vpo5UkeftvnjDLnDYdV3Ce7Wwgq0WXiBmXuYaieYR7wwsADfdY/KMzxJYZmZe45jsSrVWuXIJX1hfcQd4Hum2SspKMEvmHrAbtOMzWzqylLKRfW45Xva80Wx6wNMAHVRYjjpPnHqKUbpKPh4PS6XlYYZUItqbX3G9pXVadYqEyhxcWqZgLAEG5Xfe3Ke7RosxNtdOyttD/q+yY/ZuIFshIV7+od48Cd475nwW1bsZH2hu0UBtoxqcChKkeLbrQLD4NKehHXVTc2vmCk7730HiZbYvE01FqjKL8CRc+A3yu/w0qyBBVooxLC7uM9t4CE6b+MPRKW1+P4ByZLsmh1VQJzp3blmDC1vO0q9qdIauAxyvlHU1ECsSOKm+hHGx3Q3EY/LULKDmpjXky3Fx4yHb+Lo4mg6mlUdfaUCytzDk8OYE9d6PqN+lcZPlfUxdQnDVbkuGVHT30iriKLUaNO6PZc7Ag99lnPhb735S9r9DMRYqTTBVc6i5bOBvAI3HdKEuxt9WPMTp2+50+voa0IpIeHH3vynl1++PmIlJ+7HmI7Mfux5iD58l+CNsp31T5j+JEwT228/wC0n61uFMecRqv7A853P/YOyDjJ7beZnjlLesx95hHWv7K+cirM9jdV85ZZ/wCwSMwx7DTQ4Cr/ANHTUDM5qOFA5mZvDeo3jLzZgP0cWNiCxB77mP6D+6xTWfIiQdFcXqSqjNrvjk6NYkb0GnEmBNtSqSQQDb8RH7SQbWq8v/sb+Ie2rTOTcpcgIWXJcIKHR+ub+prv1/vGVOj1fmnn/eQDaVTjl8z/ABHrj6h4L5n+IN06P/L/AGWdt/0IW2PVFwSmvMn+J5R2Iw39X8f4hlPFOR6o8zHDEv7A/Uf4kqrSf5f7Id1/0B/8FbmnkZHU2eab0ySPXA0FuB43hTYxx9j/AMv7QepiSzUwRbtjjfnC106ZSTi+fyUlbc000WeOMzuF0X1b6nlzmkx++ZzCqSuhtqeA5md6n/bRbRfMPJPsf+sZnPsfESVqZ9r4CRNRPt/KYmUa+Cy6MV8td03ColwPxId/xm82ZU7InN9mVxSxFF2JILFDfkwsPjadE2eN45Td0E91ePoYOrhiZpdnV7HXdJdpkOMvUVKo7ur+DM4tK7CGWlCuRHJIzJR5Mn/g74ZmfqHpU3sBmqI5B4DsE6Q3BvaqhBtc2I5g85oNqnrKFROam3cw1HxE53hVdsRnBIUqCeBBtpYHvnkfWNA1P3F0+zU0t6xg6LeMr0FcWZQw7wD85V4Kp1ylHJupBuOPKSnbFNWKEkEaD8R5DvnlNkov4ezZU01kVW2RENOhTyHV1Hbe1wNABYkb98VPM2UnrDl3PUe9l5KoNhpxIg7YtyzEUlDKLhXXtuOJDA2E5R0o6cYjEkopNGmDbKp1PczcZsUV6nVPbHCWOQctkOzddI+keDw2e7dZUZSMi6gEjidwlL0b9IVIK61x1ahQKaqGa9hqDYaEzmZEtKVJgq9WBqLltND4ndNyv0WEa9km2356F/c5ykajH9PmZKa00KFVZS7C/rC2gEyf0dudydQRfWTjFCmdWZzyBso99tYysrOb3y6XOZt3IR/TaGurKSIlNsVJK/thR+M2+epkztVt2aqOeQuD8QLxUmy21QNzYBg2vBje3hFWdlGbKh/EvPwGkJLSxlLghSkvJBQxg3MWU/CErVX7yAFr74gBynS9Nfhlla12GNiUH/cPx/iMqYpCN7nzg6rrYCFdUijtuAeQGY/xO/pyXci/vEVDFAAjKTeW2zNrotIU8rl7k6AWsdecA+pO52/T/eKmUW7dYDoRbK19R3iFq08anuT5BWfuLDJjiBmc2a2nAcu4xn00cA3lIadTsHKL39bTXQ6Tync7lJ9xlZ6D3ZuTZaM3GKQUuLvfstr4fzL3YuCaqVGU/CUuGpPe+Rh7p0DodS0ZuSk/CLXenxiuxPV6yVccosMH0epZdTr4f3jn6OUfaP6W+cVSuQ7r9XYLbt3vmIGUofE74RizkUDsl8iB8jZkFTXcfC0xpVzjDeuisVbJJuX+jIbd2QKWu8cDMx9JpLUU33EHcTunRsZULUBn0IO/lMFiseobNluwvYiwB7yI7oqZSamvBem+Uk4SD8dtOgxutRbd5t8DM3QxtMCxOtzz5mS9aroFzIpBJIYW18bRDDj26P6hNm+PvQUZPGA1Efalk8O0KXf5GIYun7LfpMcaDfZKN+VgT5QVsVY2OlovH0yMupDf6n7BdanmQe/ztpNt0e2h1lFKh3+q/wCYaGYsHsr+aWOwMWKNUqx+rqm3ctT7J8Dui+hu2Tw/ItqoZjk6XhsSBbvltT11BmRo1ypymXeAr2m92Y1kOS6A0tKjH7L+pW39SmOyedt6nuh4ryN3vBW1xnFxkgcZOLKTB4sqQ66gjUd2/SPwNXDs7FsmepnbtEZgobKBY7t15RdJsd9Apg3zFswVdNDe9/DWc1xeIaqme5LAkvrrY7iO6eM/o9nuyj0ukzcpvUkbnpD07VAqUO1UQ1EZmBtluVFjx0AM5uzZiSd51k9WkWCsLkkWPiDxkwSmm8B243PZHdpvnodBoK9PHK7LTm5AvVz2+lpPiAtgyi176cNOIkE10o46BhKqEUMbFjuHAd5nmKYgAE6ntHxO6L6StlunaAtv0PfB3ckkneYJRcpckk1GsPVcXXu3g90lauighM5zaHNYAe4cYJPJd1Js7I7NFmjJNTwrkXAFu9lF/C51hcpI4alUg3G8QlK4J0pKWPe9vK8EdSDYixkuHYWYXCk2sTu03i8HYk1k4P8ApDL9unS7kUMfl+8jxLhwGdzbgSBmbwUcPGBZVQ6kOeAW9veZFUqFjc/8RdU/FlE7g2hR7QKMxBva2jacLX3yU4xWuGesp7yCPeBrBaNzTOW+ZWzab7W3iSYhs6ByLNfKeGbTQ+M6SbfJDZZ7OoHMD1qkc7tfyInSeia6MB9pSB5TmGx6oDC86j0e2pYkHLlsAm79tYtqE0Ynqc3twiDaQLOClTqn9U6E3FtBY6R4WoVVM4LaXIFrtztK47KR+uY1XFRXOUKeye/MTpvkmBQrkatXclTot7hff7phvSvochr6/a+47pPjMoCb7D3d8weMqZgtwLlrCwA7Pumg6RYgO57Wg1J5TJ1a+eottBcBR75t6OpQSSI0SbW5ir4pkZlGXKCRbKDu+MYOrf8Ay281P8SPGn6x/wAx+chmhXVmKa7NHIR/h9S+i37wy287ywQoAA7DMN+l9fHjKfNEGnOub7x/BxpsHses9hlyjfc/xLdej6ZfrLsfIeU6VV2Eh1BKjlAMVsRQDlvpFadHCHIrPV7uMmNp1HpKEbtqLZKh9Yfgbn3GaOk5WwIsbSh21hiqPfl/xNLtOsBRQnQhBc+4RzoBMauPsdTINr9JaWGS7kFvsoD2ieHhMZ0h2waKXvZ39RbXsvtk3mEq12clmYljxMFOzwiY6dPsuNu7betWZqqBjuCknsjgFt85GlFBqAKbMLAO5O/uA+cBTFsBbTxsL+4x1Onl7b+sdw4nkT3QHtS7kPQiorCHYSm4YjtZQbNlvaFAVPsCmfDIfnrBMdUKsACRlt+refnI69MMOsA/MOTc/Ay+X3jBOR2Lapf6y9+FxbTutpICYRTc9WwNyumW/tX4GCQ9cvBA7NPbxgnsLnBBPQolt1tN5JsB7zJGwTb1ZH5hWBPlI8Ky2KsSATcEC9iOcl+ipv65b8Oy9/lASuwyQcISQON7e+F4vVzfRFsB7huEjfElW1Csw3PbXxiYq6r21Ww1zXuTc3OglJz3Yz0SQ4itmN/d7hukUJDUl35qh7uyvnv+E9Q06lwqFGsSDmLDQa3vLq2K4IBZ4Z5eew3gg9pVCpupIPMQxGNS7VKhsvG19TyA4wEGE4WsBdW9VuPI8DB2LjK7OCAuXtI2dfCxHiIdhdrFeMqgppuL7j5FTxkTixt4/ODS3cMDbRGfZqTt5ucFqbYPOZ7PJVpORcKxHMKSPOd7MfIvHRQTzgsjijUDAsATYi5sDzF4yggpHO7KWF8qqwJvwJtulWxMaBJ9l84fDG4RUVhEpckyXBkZ1zbr6wYGOh2vhwgmSzfadRWIYJYH1Si2t5T018O2rIVJ3gHQHugdPHaZXVXUbr7x4NvkgFI65ao8LEecU+XvOSTslHauLG96TD8ri/xh6bZf7SofAkfOVQM9zRxRRne2h+2GSsrAB1Yg6FSR5reDVxTCGpiaqlUW/VgmwyjTQgEtJw8zXT7FMuHAG5mAPhqZWawi8YrJgds7QOIrNUOgJ7K+yvAQQRs9vBwXGRpElEjML7ri/hCyAHLsQRe4AIJPIW4DdAIp04tvJZMkqOWJJ3k3jqVVkN1JHPv8QZNQqFKZddGzBb8hbheeVcQaiEvqVIsdL2PDSUlYl8OOCSCvXZz2jfu3Ae4SOKKFikuiBTyOnkscEJSVQGe5J1VRYXHMnhPUr3NkRRf3nzO6eU6ysLOtyoABDEacARGHFaEIoQcbak+JMUcsskmWlTBCsWZiQOzawv3nfPaL5A5VVZg1rsAbLzse+CYcdtfERCqVYkczccCL7jIafRJM2NJ0ZUb/AEqD7ioETYoAEIgW4sTck+A5SLEgBtBYEA25XEjhIwTXBXIhCaWDYi5yqObG1/AbzG4JQaiAi4LAWnuP/qPfXW0vKTT2olIkOzmv2Wpv+VxfyNryN8HUGhRvIyBKdyBNLQ2A2UHr3F+AuB/7SkrJw7wTgpcWCq01YWIubcQulv3jyadSzFyjfaGUtc8xaC4qlldhe9iRc8bcZNs5rZ2G9UJB5G41lHlR3EfYIUrT1Skzng7qbDwWQNtCuT/UqX5AkD9I0ntPatcf91/P9jPW2rWO+ofJQfMCDW5/Ms/yS3jodtRT2C1hUK3YC3PQkc4DeJjfU6nnx855GqsxjhlHLI5FuQBvOkLz000K52462UH3b4NQqZWB5G8uU2CHswcqDra17X77ylk8NIlFeuNa9lRAeFkF/jeElKn2q4U8V107tBaMxtqByoO1bVzqfcOErTrvg+LHw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8" name="AutoShape 14" descr="data:image/jpeg;base64,/9j/4AAQSkZJRgABAQAAAQABAAD/2wCEAAkGBxQSEhUUExQVFRQWGBUVFxYYFxUYFxUUFRQWFxQUFxQYHCggGBolHBQUITEhJSkrLi4uFx8zODMsNygtLiwBCgoKDg0OGxAQGywkICQsLiwsLCwsLCwsLCwsLCwsLCwsLCwsLCwsLCwsLCwsLCwsLCwsLCwsLCwsLCwsLCwsLP/AABEIAL0BCwMBIgACEQEDEQH/xAAcAAABBQEBAQAAAAAAAAAAAAAEAAIDBQYHAQj/xABCEAACAQIDBAYGCQIFBAMAAAABAgADEQQSIQUxQVEGEyJhcZEHMlKBobEUI0JTYnKSwdEz4RVjgvDxJEOishajwv/EABsBAAIDAQEBAAAAAAAAAAAAAAMEAQIFAAYH/8QALhEAAgIBBAECBQMFAQEAAAAAAAECAxEEEiExQQUTIjJRYXEUI4EVM1Kh8GJC/9oADAMBAAIRAxEAPwDCCjfUwyhgyRe2kno4a+6X+xsCcuolcmG5GP6Q7J+qFQ6EED/SZUf4Yth2xqeU6T0swAbCuBvXtD3bxOTnEELYnUH/AH8oxT9zR0cm4lnjtmoihg17EcuBE3FXZXYVuBAPnrOZ1cWSLXM7ns1FbDU1bfkUHxyidcl4B+oLhMwlSnaVG0sH1d6i+obgj2Sf2mq2pgspNt0quNjqDoR3RSXIrp9RKuXBQVFt1X5B/P7w3bg9U20NNdfAkSurdmrlK3KmwtvK8PhLLbNe9JFK1FILWzLYZbbgeOsVsT3I36HmOStt2h+WMb+mPH95IvrD8sYR9WPH95yDA+LW9XdfQSZUH3Z+H8xuI0qa3Gg1ElLL7T+R/iX8FPI3KPu/lH5P8sfD+IzMOb/GXvRzorXxp+qVwnF2uF/vOSb6On0UmQ+wo/34R6kjgJ0/C+iAW+sxBv8AhXT4mQ4z0PNr1VcHkHU/MH9oRVyxnAB4ObF27oNjQSNSP3lvtzo3Xwj5a1Ejk29T4GB4XY9aubUaDufwi/mZXzgJFJIrQuo8prdrH6ofkA+EYOgWPWzHDtbebEE+UK27hWVcrAghRcHwmnof/rIrqXnBj0HaA7o5To3vnijtDwiH2pnz7YePKENcskt2vdI03LJj63ugmwyiQ/Zbxiw5GXW/uvHhey3jPcOrZdLSc8HDNOTfGH9H1H0hNCINlfmIdsMHr0vbj+0Npn+7H8g7fkZcdI11qflb5TMU6Om4+U1HSgWz/lPymaBOW2b4CP8AqHSFtO3khy/h+UWTu+UQT8XwE9y/j+Eyxw6HsbCnNc7pc1MTlFhIjammm+VGKxWhh/B5dke3tpnqqgv9hvlOVOdSZsdr4lQhXezaWmZqYI7wAPfeErkk+TS0UXsbH7CoZ66C17EMf9JvOy4HEl14C3KcgwGFZCGBsd4/gzedGcdnbtWBG/xl5p5yD1jbaL/H0cyzI4gWYzd1E0mP2ugzEwU+xDpmc2hYVkbnofEbpYdIa96VFLk6M5J36mwHwgO1Uut+KkH4xbXr609L/V/uYpdH40zf9PnurwCqNV8ImH1Z8f3kBxOo7B0jfpJsRlOpvKbWaDJKwPWC1t3GErn5p5GV1V8zAlfdLbYuyamLbLh8Ozkb7aAeJOkJjKBMvOhHR98biApI6tdXNju5b53rB4RKShUUKo0AExXot2BUwi1RVpdW5YcQbjxE3scorwsi9kss8noEQjhGAQJtDZ1OuhSqgdTwInuB2dSoqEpoqqOAFoVFK7V2W3HlpVbc2DSxKFXUajQ8RLaKWTx0VfJ8y9K9htg8S1JgTxUgHVecpxTOujfpP8T6A9IWGbKlSkgepe1smY2PITA7Sxteml69LIo4spA/8oP9L7nklW7fBglomw7Lfpb+J4VN75X/AEt/E1a9ILbmp+Qnrbfb2k+En+nf+i/6t/4mSUaEWOvMGLD0G+7c+4zTtt0/egeBWeHbv+YPeRLL05fUq9S34KFcC5/7T+TQzZeHKYhLqR4g/vLA7b/zE/UIKMeKlekc4JBPHuhK9FGE1LJSV7cWsBnTFrBvCZwU9PVl/wBLe0H8JmshuBc7oL1HwE0nklFPu+UfkHs/KDIhy3udDaSnD95mYPYOobSYZBaZvEvKzG9La6WLJSIYXsA2g8c0r6vSVXBuhUkcNRG3FnmnpbF2gfEvmdjv1sPdGodfeIxRpHU9/vEUm8s39PXsrSJF9ZgPED5y32RVyVQTqCQf2lHWq5Dm8R5j/iQ09supFgNN3GP1S3VoR1dTc3g7O1bNTuOUx+0ycxlFhel+IqWQuFXd2UW8j2ntyqrEHK3eVsfgZWSkzPejtbzgKxS3Vh3SDGIR1eoH1a7/ABMrV27fRl8pZbWa5pG1/ql+d4rd2jT9PrlBvcBPm9sfCN7XF4jSHsH4Q3YmxmxNZaNOmbtvPIcSYNcs02+APB0i9VVHaJ03Xn0r0Y2TTw2HREUC6gnSxJI1JgvRXodQwVMBUBc2zOQCSZogI5VVt5YnZZnoYq2ntp7FGgJ4J7FFOIFFFFOOFPYrRWkHHhEHx+BSsjU6ihlYWIIEJitOJPmfpNsZMNiqtLUhWNvDhwlS2Gpcj5H+J2vpt6PjXL16FQiodSrdoN3DlOP4im6EqxswJBBFiPHWI2znF9sZjGLXQBURADofL+0ko01smg3xVS1j2gY6nuTxg3bPHZf2kPdRZ9Bv5QnZlMGunct/lBm+3DNjn65fy/xC6WcnbFN+StsEq2G9Iz2X/LKLL218P2l50jNlbwlL9tfCO+ovoBo+cjV9RvH94RlkNuw3j+8KAmQaOCt2qL00OnLSUw3zq1Loth2FirHldjpKTbnRmlTViqm4Fx2jNSUk0Y8tZXLoz1P1Y9Rr5TxR2T7o+2/3TNl2akXwgfaC6e/5AmVIE0HUhma+4C/noP3kuDwNMvTGUHM6rr3nWO6ZPYJaiaUip2SBnGbQXF4Rtqopc5SSOBM61S2LQVRakn6QfnKPauyaBuOrX94dz29i/wCvrjxycqvrNNiQ31eoH1ST3amwaSKzKWBBFhfTU7oseBdLgn6tPlEtRJPAzpbIzeUDkP7Q8p170LbIy03xDasxyr3ATj9k9hvKd59ElRTgFCixBII475FCTkM2vg3F40xCemPCQyKe2nsscNijp5adkg8ijrRWkE4EIorRTjhRRT2QcITk3ph6PKpXEoguTlf9iZ1oTI+lNAcBUzGwFjfv4QdkcovW8M4DiEOU9gDvkVP1U8YmZSv9Qnu0jqI7K+Mz2sDqFf14Zshvrk/L/EEZfXhOy9K1PvFoTSvFsfyUvX7bLDpP6reEqEGqeEu9vi4f8plKn2I96n4FtD5G/ZfxhKnSDsNH8ZIKkyjRNzs7Fk2Ek2vQzXPMSrw1S0ujUDqI+jxqOa1aRV3U89PAx2WW3TLZ5UdYLixse8GZf6e/MeUDKpt8HotJqFKv8FtQF7/iPwH+zLzY+zmqVKQA0Vg7NyA/mUWycQHI58p0rYGF6uldvWbU8+4R+KVcEjN1NjcmywrVcqzK7TxGpljtDFHdM/i31ik5ZZlNtsq9p1M1l38T4CM2ouXqyTa6D5mRdZd2O+5tfw0hO1i2SgSlhZlBJFms1/GK2yzJI9H6fXtryVpb8Y8hOkeh3pClN3w9SoO32lvp2uInOzf2B5xgdwQQoBGoIJuDJqnteR2aysH1YIpxXop6UqtG1PFJnXcHU9oeIO+dC2f0+wNYhRWCsdMrAg35TRjNS6FHBo089jUa4vHS5QUUUU44UUUUg4UUUUk4UUUE2htOjQXNWqLTXmxAF+Wsg4ME5v6X9p1DRWhRpvULG7lVYgAcyBH9IvSphUBWg/WPuzANlHvtrOcYjpT1jFmqMSe5oSNe7yRv2+CpOz8QR/QcDnlt846jsivlFqTGxvwlg3SIe2T/AKTGf/JBzf8AT/eDehrfci61E/EQT/Cq5LdjfzYSTD7OqU6lMuoAvbffnJv/AJMObfp/vPaW1xVdBe+t91vjCVaOmMk1Iid9jjhol26Oy/5TKNDpTl7tx7q5/CflM0uIWyawfqa6L6J8slc6PHIugkJrrZtZKmLSw1+EysGhk0GHeWeHr5TeZzDYkiwMtFxAtH2jyGMFlt21XC1SBuQnyF5gKWx3YEkWmm2rjyuHcA+tYe4kX+F5nqu1SSOQhqlk1NAspj9l0fo2IptUAZcwB9+gJ8D8p0rEVghve/ITklfFZjfvv7+E3lLGZkU7yVGg1N7a6CVv+iA+ox6aJMZX3ylxtUKrE8rSz+i1KhstOof9JHzirdF8S1iUVUsfWdV184uq5PpCNNe6SyZxt4AJKb9DY668oZtrCqTRyVWIyXIJvkN/3hw6HYkEXaiBYAWfOTYcFXWHDoriKjDtgsot/TZQB3lzvi1lc4vLPQ02VqKWTINh2ABztqYnwpF+22k6VsL0f0qiB8RXY6kFFstipIIJ/iZfpnh8KlVqOEWpmQdt2clfADnJjXNx3cYDe9DdtRmHokWJY68Yfs1Fp1UfrQbMpOo5wWsOymuvfDsLgqlTREVz+FSflKqbXISSyj6V2ZiVqU0ZSCCoNx4Qq84psHbe0sCeq6guo1ylHuB3ML6QzanpQxJBWnTpUm3EsWYg/l0tHo3wxyxR1PJ1+eznfo/6aviGNLEuhc+qRYX7rToV4WMlJZQNpodFFPJYg9ngaUXS7bq4Og1RjruC8WJ4Sm2b6QKBoLVdHQMWFrZvVPdJis9HPg2xnIvTNtEVHpUFPq3dvHgIXt30qgqy4amc27O+lu8Cc1xuKapU6xyWY7yYrfcorAamDbyyvOGU8I4YVeUTN84QDqPCIO2X1GdiBPo4sTyjEQeyTCvst4yDDIfaIllNs5RR51Y9g/CFbPT61OzbXmJ4U/GfMSTBj61O1fXmOUJRN+4vyUtitjLba66MPwn5SgoXyjsDdzH8TSbVTVvA/KZrDgZR2zu5zS9ReFEW0XzMmCn7tPP+09yH7tPP+0ZZfbbznuRfab4/xMncaWAg0tL3uOBjqZIgeHunqVCByNiPIwmni2JsUDknTJoT7ozG3PB5y3SziB7cxPYC++DbD2FXxbWpr2eLnRVHjx903Gy+hYrMKlcED7NIHd+YibYdXhVWmUKqRZMo0J9nx8Zo01fDulwiYXKmOF2Yvo/0IoglmRsQVNjdgq37k4jxmzwOySo7ISkBuQKp/Vb9oLs5StRLaFiQw4WsTDqWNf6QUJ7PLlpvnl9X6zdvlGpLGeH9hyOnhYlKxhA2dm1qEMPZAsPHfJ0wCDhe265Jt5kwgREzDu9U1Vry5P8Ager0dMOkRrRUG4UD3QEYp+uKcMpI8ZYdYL2uL77cbQdcYlsxIXUqbkAgg2t8Iurpyfx5YV1pfKRbLTNRtuJzFuYck38pxqrRKVKqsSWDVAxO8kMRedn2SbtWI3Zv/wAjWY3E9FjidqvTGZUdFdmAvlJuCffae6pW/QwcV4RkaeWzVTjL7nP647Kz6F9HmDopg0NJU7QBa1vWtrc+MxPTX0dUMNgjVWo2enqb2s/dbhDvRT0hw9Og1JyKTglu0bBgeRnUwcZYkaFkty4Om5BynEPSitP6aerCg5e2SOM6ZV6d4JQ/1wJXkGN7ctNZxHb+0Ria9Sr1bnMxtffbhL6lpRKUp5BKV1IZWQEagjQg+M3mwPSbUpgLiAtQDTMuje8HfOeMR918o0EfdfERSu2UOhiVcZdnbqfpOwdtS4PK0rNselamqnqELNbQtYAe7jOTi/3XxEZWJAP1YHvEN+qn9gfsRDtq7crYwM9dyxvoNwHgJZ4SrfBUh3v85msP/TaaHAr/ANJTPfUHxjWhk5WvIDVR2wWChJ9fxM9J9Xwica1PE/IRL9n3/KI6lfuS/I1S/gRGw7J8ZPxHvjGXRvEx7bxAMIMvo3jB8O9uBMlO5vGRYcH2rSYo4KL/AIT8I7CH62n2baxgB9r5SfBj62nrfXu5Q1H92P5BW/IzR7dp2bxH7TJ4fMFHZHnNft+oGbTgAJjMNbLq3E8e+avqa+CLEtF8zCO1yXzMV3/D8Yzs+2fOLs+2fOYuTVOp0fRthH9TGVR7lI+IkmzegdLCuW65qp4EgD5CUmwtsZ0zoSpvZ04K3d3TT4THF/Wm7Vpo5UkeftvnjDLnDYdV3Ce7Wwgq0WXiBmXuYaieYR7wwsADfdY/KMzxJYZmZe45jsSrVWuXIJX1hfcQd4Hum2SspKMEvmHrAbtOMzWzqylLKRfW45Xva80Wx6wNMAHVRYjjpPnHqKUbpKPh4PS6XlYYZUItqbX3G9pXVadYqEyhxcWqZgLAEG5Xfe3Ke7RosxNtdOyttD/q+yY/ZuIFshIV7+od48Cd475nwW1bsZH2hu0UBtoxqcChKkeLbrQLD4NKehHXVTc2vmCk7730HiZbYvE01FqjKL8CRc+A3yu/w0qyBBVooxLC7uM9t4CE6b+MPRKW1+P4ByZLsmh1VQJzp3blmDC1vO0q9qdIauAxyvlHU1ECsSOKm+hHGx3Q3EY/LULKDmpjXky3Fx4yHb+Lo4mg6mlUdfaUCytzDk8OYE9d6PqN+lcZPlfUxdQnDVbkuGVHT30iriKLUaNO6PZc7Ag99lnPhb735S9r9DMRYqTTBVc6i5bOBvAI3HdKEuxt9WPMTp2+50+voa0IpIeHH3vynl1++PmIlJ+7HmI7Mfux5iD58l+CNsp31T5j+JEwT228/wC0n61uFMecRqv7A853P/YOyDjJ7beZnjlLesx95hHWv7K+cirM9jdV85ZZ/wCwSMwx7DTQ4Cr/ANHTUDM5qOFA5mZvDeo3jLzZgP0cWNiCxB77mP6D+6xTWfIiQdFcXqSqjNrvjk6NYkb0GnEmBNtSqSQQDb8RH7SQbWq8v/sb+Ie2rTOTcpcgIWXJcIKHR+ub+prv1/vGVOj1fmnn/eQDaVTjl8z/ABHrj6h4L5n+IN06P/L/AGWdt/0IW2PVFwSmvMn+J5R2Iw39X8f4hlPFOR6o8zHDEv7A/Uf4kqrSf5f7Id1/0B/8FbmnkZHU2eab0ySPXA0FuB43hTYxx9j/AMv7QepiSzUwRbtjjfnC106ZSTi+fyUlbc000WeOMzuF0X1b6nlzmkx++ZzCqSuhtqeA5md6n/bRbRfMPJPsf+sZnPsfESVqZ9r4CRNRPt/KYmUa+Cy6MV8td03ColwPxId/xm82ZU7InN9mVxSxFF2JILFDfkwsPjadE2eN45Td0E91ePoYOrhiZpdnV7HXdJdpkOMvUVKo7ur+DM4tK7CGWlCuRHJIzJR5Mn/g74ZmfqHpU3sBmqI5B4DsE6Q3BvaqhBtc2I5g85oNqnrKFROam3cw1HxE53hVdsRnBIUqCeBBtpYHvnkfWNA1P3F0+zU0t6xg6LeMr0FcWZQw7wD85V4Kp1ylHJupBuOPKSnbFNWKEkEaD8R5DvnlNkov4ezZU01kVW2RENOhTyHV1Hbe1wNABYkb98VPM2UnrDl3PUe9l5KoNhpxIg7YtyzEUlDKLhXXtuOJDA2E5R0o6cYjEkopNGmDbKp1PczcZsUV6nVPbHCWOQctkOzddI+keDw2e7dZUZSMi6gEjidwlL0b9IVIK61x1ahQKaqGa9hqDYaEzmZEtKVJgq9WBqLltND4ndNyv0WEa9km2356F/c5ykajH9PmZKa00KFVZS7C/rC2gEyf0dudydQRfWTjFCmdWZzyBso99tYysrOb3y6XOZt3IR/TaGurKSIlNsVJK/thR+M2+epkztVt2aqOeQuD8QLxUmy21QNzYBg2vBje3hFWdlGbKh/EvPwGkJLSxlLghSkvJBQxg3MWU/CErVX7yAFr74gBynS9Nfhlla12GNiUH/cPx/iMqYpCN7nzg6rrYCFdUijtuAeQGY/xO/pyXci/vEVDFAAjKTeW2zNrotIU8rl7k6AWsdecA+pO52/T/eKmUW7dYDoRbK19R3iFq08anuT5BWfuLDJjiBmc2a2nAcu4xn00cA3lIadTsHKL39bTXQ6Tync7lJ9xlZ6D3ZuTZaM3GKQUuLvfstr4fzL3YuCaqVGU/CUuGpPe+Rh7p0DodS0ZuSk/CLXenxiuxPV6yVccosMH0epZdTr4f3jn6OUfaP6W+cVSuQ7r9XYLbt3vmIGUofE74RizkUDsl8iB8jZkFTXcfC0xpVzjDeuisVbJJuX+jIbd2QKWu8cDMx9JpLUU33EHcTunRsZULUBn0IO/lMFiseobNluwvYiwB7yI7oqZSamvBem+Uk4SD8dtOgxutRbd5t8DM3QxtMCxOtzz5mS9aroFzIpBJIYW18bRDDj26P6hNm+PvQUZPGA1Efalk8O0KXf5GIYun7LfpMcaDfZKN+VgT5QVsVY2OlovH0yMupDf6n7BdanmQe/ztpNt0e2h1lFKh3+q/wCYaGYsHsr+aWOwMWKNUqx+rqm3ctT7J8Dui+hu2Tw/ItqoZjk6XhsSBbvltT11BmRo1ypymXeAr2m92Y1kOS6A0tKjH7L+pW39SmOyedt6nuh4ryN3vBW1xnFxkgcZOLKTB4sqQ66gjUd2/SPwNXDs7FsmepnbtEZgobKBY7t15RdJsd9Apg3zFswVdNDe9/DWc1xeIaqme5LAkvrrY7iO6eM/o9nuyj0ukzcpvUkbnpD07VAqUO1UQ1EZmBtluVFjx0AM5uzZiSd51k9WkWCsLkkWPiDxkwSmm8B243PZHdpvnodBoK9PHK7LTm5AvVz2+lpPiAtgyi176cNOIkE10o46BhKqEUMbFjuHAd5nmKYgAE6ntHxO6L6StlunaAtv0PfB3ckkneYJRcpckk1GsPVcXXu3g90lauighM5zaHNYAe4cYJPJd1Js7I7NFmjJNTwrkXAFu9lF/C51hcpI4alUg3G8QlK4J0pKWPe9vK8EdSDYixkuHYWYXCk2sTu03i8HYk1k4P8ApDL9unS7kUMfl+8jxLhwGdzbgSBmbwUcPGBZVQ6kOeAW9veZFUqFjc/8RdU/FlE7g2hR7QKMxBva2jacLX3yU4xWuGesp7yCPeBrBaNzTOW+ZWzab7W3iSYhs6ByLNfKeGbTQ+M6SbfJDZZ7OoHMD1qkc7tfyInSeia6MB9pSB5TmGx6oDC86j0e2pYkHLlsAm79tYtqE0Ynqc3twiDaQLOClTqn9U6E3FtBY6R4WoVVM4LaXIFrtztK47KR+uY1XFRXOUKeye/MTpvkmBQrkatXclTot7hff7phvSvochr6/a+47pPjMoCb7D3d8weMqZgtwLlrCwA7Pumg6RYgO57Wg1J5TJ1a+eottBcBR75t6OpQSSI0SbW5ir4pkZlGXKCRbKDu+MYOrf8Ay281P8SPGn6x/wAx+chmhXVmKa7NHIR/h9S+i37wy287ywQoAA7DMN+l9fHjKfNEGnOub7x/BxpsHses9hlyjfc/xLdej6ZfrLsfIeU6VV2Eh1BKjlAMVsRQDlvpFadHCHIrPV7uMmNp1HpKEbtqLZKh9Yfgbn3GaOk5WwIsbSh21hiqPfl/xNLtOsBRQnQhBc+4RzoBMauPsdTINr9JaWGS7kFvsoD2ieHhMZ0h2waKXvZ39RbXsvtk3mEq12clmYljxMFOzwiY6dPsuNu7betWZqqBjuCknsjgFt85GlFBqAKbMLAO5O/uA+cBTFsBbTxsL+4x1Onl7b+sdw4nkT3QHtS7kPQiorCHYSm4YjtZQbNlvaFAVPsCmfDIfnrBMdUKsACRlt+refnI69MMOsA/MOTc/Ay+X3jBOR2Lapf6y9+FxbTutpICYRTc9WwNyumW/tX4GCQ9cvBA7NPbxgnsLnBBPQolt1tN5JsB7zJGwTb1ZH5hWBPlI8Ky2KsSATcEC9iOcl+ipv65b8Oy9/lASuwyQcISQON7e+F4vVzfRFsB7huEjfElW1Csw3PbXxiYq6r21Ww1zXuTc3OglJz3Yz0SQ4itmN/d7hukUJDUl35qh7uyvnv+E9Q06lwqFGsSDmLDQa3vLq2K4IBZ4Z5eew3gg9pVCpupIPMQxGNS7VKhsvG19TyA4wEGE4WsBdW9VuPI8DB2LjK7OCAuXtI2dfCxHiIdhdrFeMqgppuL7j5FTxkTixt4/ODS3cMDbRGfZqTt5ucFqbYPOZ7PJVpORcKxHMKSPOd7MfIvHRQTzgsjijUDAsATYi5sDzF4yggpHO7KWF8qqwJvwJtulWxMaBJ9l84fDG4RUVhEpckyXBkZ1zbr6wYGOh2vhwgmSzfadRWIYJYH1Si2t5T018O2rIVJ3gHQHugdPHaZXVXUbr7x4NvkgFI65ao8LEecU+XvOSTslHauLG96TD8ri/xh6bZf7SofAkfOVQM9zRxRRne2h+2GSsrAB1Yg6FSR5reDVxTCGpiaqlUW/VgmwyjTQgEtJw8zXT7FMuHAG5mAPhqZWawi8YrJgds7QOIrNUOgJ7K+yvAQQRs9vBwXGRpElEjML7ri/hCyAHLsQRe4AIJPIW4DdAIp04tvJZMkqOWJJ3k3jqVVkN1JHPv8QZNQqFKZddGzBb8hbheeVcQaiEvqVIsdL2PDSUlYl8OOCSCvXZz2jfu3Ae4SOKKFikuiBTyOnkscEJSVQGe5J1VRYXHMnhPUr3NkRRf3nzO6eU6ysLOtyoABDEacARGHFaEIoQcbak+JMUcsskmWlTBCsWZiQOzawv3nfPaL5A5VVZg1rsAbLzse+CYcdtfERCqVYkczccCL7jIafRJM2NJ0ZUb/AEqD7ioETYoAEIgW4sTck+A5SLEgBtBYEA25XEjhIwTXBXIhCaWDYi5yqObG1/AbzG4JQaiAi4LAWnuP/qPfXW0vKTT2olIkOzmv2Wpv+VxfyNryN8HUGhRvIyBKdyBNLQ2A2UHr3F+AuB/7SkrJw7wTgpcWCq01YWIubcQulv3jyadSzFyjfaGUtc8xaC4qlldhe9iRc8bcZNs5rZ2G9UJB5G41lHlR3EfYIUrT1Skzng7qbDwWQNtCuT/UqX5AkD9I0ntPatcf91/P9jPW2rWO+ofJQfMCDW5/Ms/yS3jodtRT2C1hUK3YC3PQkc4DeJjfU6nnx855GqsxjhlHLI5FuQBvOkLz000K52462UH3b4NQqZWB5G8uU2CHswcqDra17X77ylk8NIlFeuNa9lRAeFkF/jeElKn2q4U8V107tBaMxtqByoO1bVzqfcOErTrvg+LHw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400" name="Picture 16" descr="http://i41.tinypic.com/34nmjo7.png"/>
          <p:cNvPicPr>
            <a:picLocks noChangeAspect="1" noChangeArrowheads="1"/>
          </p:cNvPicPr>
          <p:nvPr/>
        </p:nvPicPr>
        <p:blipFill>
          <a:blip r:embed="rId5" cstate="print"/>
          <a:srcRect/>
          <a:stretch>
            <a:fillRect/>
          </a:stretch>
        </p:blipFill>
        <p:spPr bwMode="auto">
          <a:xfrm>
            <a:off x="3352800" y="304800"/>
            <a:ext cx="3467101"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402" name="Picture 18" descr="http://images.wikia.com/spongebob/images/4/4e/I_am_sleeping_like_a_baby.jpg"/>
          <p:cNvPicPr>
            <a:picLocks noChangeAspect="1" noChangeArrowheads="1"/>
          </p:cNvPicPr>
          <p:nvPr/>
        </p:nvPicPr>
        <p:blipFill>
          <a:blip r:embed="rId6" cstate="print"/>
          <a:srcRect/>
          <a:stretch>
            <a:fillRect/>
          </a:stretch>
        </p:blipFill>
        <p:spPr bwMode="auto">
          <a:xfrm>
            <a:off x="5257800" y="4495800"/>
            <a:ext cx="3505200" cy="2195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404" name="Picture 20" descr="http://images.wikia.com/spongebob/images/c/c1/Squidward_sleeping.jpg"/>
          <p:cNvPicPr>
            <a:picLocks noChangeAspect="1" noChangeArrowheads="1"/>
          </p:cNvPicPr>
          <p:nvPr/>
        </p:nvPicPr>
        <p:blipFill>
          <a:blip r:embed="rId7" cstate="print"/>
          <a:srcRect/>
          <a:stretch>
            <a:fillRect/>
          </a:stretch>
        </p:blipFill>
        <p:spPr bwMode="auto">
          <a:xfrm>
            <a:off x="152400" y="4800600"/>
            <a:ext cx="3738878"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291512" cy="2003425"/>
          </a:xfrm>
        </p:spPr>
        <p:txBody>
          <a:bodyPr>
            <a:noAutofit/>
          </a:bodyPr>
          <a:lstStyle/>
          <a:p>
            <a:r>
              <a:rPr lang="en-US" sz="6600" dirty="0" smtClean="0"/>
              <a:t>									</a:t>
            </a:r>
            <a:br>
              <a:rPr lang="en-US" sz="6600" dirty="0" smtClean="0"/>
            </a:br>
            <a:r>
              <a:rPr lang="en-US" sz="6600" dirty="0" smtClean="0"/>
              <a:t/>
            </a:r>
            <a:br>
              <a:rPr lang="en-US" sz="6600" dirty="0" smtClean="0"/>
            </a:br>
            <a:r>
              <a:rPr lang="en-US" sz="6600" dirty="0" smtClean="0"/>
              <a:t/>
            </a:r>
            <a:br>
              <a:rPr lang="en-US" sz="6600" dirty="0" smtClean="0"/>
            </a:br>
            <a:r>
              <a:rPr lang="en-US" sz="6600" dirty="0" smtClean="0"/>
              <a:t/>
            </a:r>
            <a:br>
              <a:rPr lang="en-US" sz="6600" dirty="0" smtClean="0"/>
            </a:br>
            <a:endParaRPr lang="en-US" sz="6600" dirty="0"/>
          </a:p>
        </p:txBody>
      </p:sp>
      <p:sp>
        <p:nvSpPr>
          <p:cNvPr id="2050" name="AutoShape 2" descr="data:image/jpeg;base64,/9j/4AAQSkZJRgABAQAAAQABAAD/2wCEAAkGBxQSEhUUEhQUFRUUFRUUFRQUFBcUFBQUFBUWFxYVFRQYHCggGBolHBUUITEiJSkrLi4uGB8zODMsNygtLisBCgoKDg0OGxAQGywkHyQsLywsLCwsLC8sLDQsLCwsLDQsLC4sLCwsLCwsLCwsLCwsLCwsLCwsLCwsLDgsLCwsLP/AABEIAMUBAAMBIgACEQEDEQH/xAAbAAABBQEBAAAAAAAAAAAAAAACAAEDBQYEB//EAD8QAAEEAAMFBQYDBgUFAQAAAAEAAgMRBBIhBTFBUWEGEyJxgTJCkaGxwQdyghRSktHh8CMzYrLCFUOis/Ek/8QAGQEAAwEBAQAAAAAAAAAAAAAAAAIDAQQF/8QAMBEAAgIBAwIDBgYDAQAAAAAAAAECEQMSITFBYQQiURNxkbHh8BSBocHR8TJCUiP/2gAMAwEAAhEDEQA/APL0kkl7Z5I4RBMiC0xjhEEwRAJhGOEbQmAUjQtEbHaEbQmaFMxqZIlJjsYpo4kcMVq1wOzy86D+Sqkc08nRHBHh12Q4IngtHgdhj3teg3K8w2zmt3ABLLLGIixzmZCHYzzw+K6mbCd0WtPdt9p7W9DZPwAXXBh2uaS3xVV0Q1reed7tBprQs9FCXi0i8fAt/wBmL/6AeY+CB+wTzHwW0k7tpOZ7QLAzU6rN0LIA4InwAXbbFXo0g1zF8vgs/FmvwP3ZgZdiOHIrim2Y4e6fqvRThQQXV4RXiBaRr5Fcs2CbdaXyvX4KkfEpkpeGcfU83lwtcFyviXoOM2XzCoMbsqt2iqpqQnmiZZzFE5qs8ThS3eFxvYhorCdnIQgIU72qIhTZdMicEBUpCjISlUyMoSpCgKwdAFCjKFKOgU4TJwsNHCMIQiCYVhBGEIRBahGG1SAIGhSNCZE5MkYF0wxqKJqutkYHOeg3n7Ki2OacuiOnZWzc9E6D5nyWw2dgNwDegACDZuFoA1X7vQDefsPXkrd2NjwzS54zEAODALcc1ho9aJ8h1XPmzNcDYcKb3FDHlcG5dACXPPsNPBo18bug3KeKQObdkagCWmsD61AYQBdkVoN3Fc+Mx7hF387coa0ER7hbvZZ/Py6qmwOFmnw78U+VoMj3NaXvLAyMeF3dkeySfkOq4alPzSddD1pOGBLHBW6t9l6fyafbWNPdyCHK98YL+7bK9jsoNklrCDfmqyDG4nwGoQ0sB7vESEva/oTeh0NkLPYOg4PwzcRPIy2Oe2mkiyRnaWnM0jQEn3eCj2lhJMQ4SQskD3OLZYSbex+8OIOuU3v4K0MCXlfHq/7OOedtaop329PgegYpzHhuZrXOZlkdlFg0bFc6c0ehVdgO0MWKtmbK9rvCToWu1r+SzOGgx0BtpbJl3tY9r3D0BtPicThMS6p4nwTnfIwGN2bmW7nJPwyXW+66fkN+Jk+lPrfX8zWDaUT3GLENiErCWuz+Fx0tsjCAbQzxyMzSFsU0Aux3JbI3S8weSS8Xx0VXNTJoowBJiGwAd+4WXBosZAdxN796udg7V7xhdZJF6VZsb2kfJRnHSrS2++DoxvW9L56fx3OeSMPrIG2WgvjMgLmEi6v+qr8XgOba6O+e5d2I7OZ5/wBpicY3AW6NtEFw4HX2a3rvcxrszQOBkDW1oQAdOp1FdE8c+iqdr5CS8Lr1Wqa49GYDaezN5ANcjqRf1HVZrF4Sl6njNnOAsgEVbXN1DhxHz3LLbW2ZROnI1ysXS9HDnUkeVmwSxvgwcsa53tV3jsIQqqVitJG452cjgo3BTvChcpM6osjKAoyhKUogCgKMoSsHQCdMiSjDhEEIRhMhWEEYQBGFpNkjVKwKNqmjCdEpHXh2Lc7J2cWNa33jRP5jwWd7LYPvJm3ubbz+nd8yFvsNBqTyF+pND7n0WZJVsShDVudmAw+ZwoW0UPJoGl+dXXmuhkIjtzSAZXBznvFSP33mIJobqAqgo2OfnZE12VrGmWah/Cy/l8VzYOd2Ikp4IjYY2NBBGbO4g79SA1ta815eRuTvoer4WMIyWpfa3+h24yCJracA8O8WR/iBHukNJ42T5FYybECWSPCd25sLXaBsgZlzOtzjbTYrcFrNssme5wlmbDCCTUZBlcBoA0lvg87VRsvHmQTPYwCKIVEys1vBFPed7nWW8VTBtFy5/Pj6k/EZHkyebu3srfqWf7E1o/Zo3mMtzUCWuLyRoX1R4A6DSty4Nm7Tlee6xDHMJblZNRqzu8Y0c0/dcGw3Cp3x5zigwv8A8YePhncyt+8n4II+8nBeJS6UNt8OtOyi2yMG7hqOpV1j5Uvj3/g5lO60/Do16e8sZdlNmc17pGw4hhIkqyJMu52g8LiF1HaD3Hug7Pe7MAbG8b1S4HBOxeaRri0AZnEmg2hd30VtiNpjC4eN8TWSmmZ5LIHizAEDfqQRfRE4/wCvL9PQWE07lwvX1+vqwdvh2Hmw05/7VMk09m9W+lfyXViom4Vs+Ia645XMkZ/oLrafm6/0lcO1yyTGMZZyYnDbiSaLwXDU8Q5oIXO55l2XI0m3ROGv5Df/AB+aTR5Y32T9zf7Mr7Rqc1Hu170v3TNPseemEh3uFwPCspKpItoOGKkAcCXMZJDm0D2ubbNeFmweRVn2YhvDMzaZo3N9Cw/FcmzNlSGNjJ20IQ4Z3DUNboS076IFqCUU5J+4u3OUIUu5c4ad07XtBDCQ1wa4HPG4jxB3qT8VXbQ2YQwOsEXlNCsrrqj68VFsTGZ5HSjdNI8s1u4w2JrDfXL9V2nFODMTTQ4tlJy78zM4zjzyl1eQSJyxS27FJxWeFy5MRtXA71ksdBlJC9O2zg8pI376PNtkAnrosVtvC6Xy+i9bFkUonizxuEqMrIFA5dUwXM5bI6IMicgKkcgKUsgCgKMoClKIBEhRJRmOEbUARtTCsMI2qMKRq0myRqniUDVPEU6IzN9+H+G8Ez+rGD5uP/Fa7DtphO+nMquZDhr5WqfsRhsuCa7jI97/AEByD/arRj8rt4AO/wCxroVy5HqbOjHHTGJ0RSXLLmBrIzLvbZYXaEjf7QVZsx8xMxc1netlifEwuY3K3NVHXS646q1gl3gj2Tu6kXYPEUVU4FojxAe80JC1gYRV5XZs4N7m79y5YrZ7HVemaq+v6nf2mw5kjNxPZK40AwiXfxptfBcez8I7DYR4t7Hk5mlwa0kg8muPMDfa79o4wwvJe+g85Wl3hYL43x9dFww7PmmzZpGuafea4OquI5cFsG1Cm6V2Slp17Leq/so2doJmuEjsNG9w0Ega9rjw1LTvpXOxTh5HiXuZIpWHMG26ieABrceW5T4PZUrX5XPiy3ufEQXDicw1+aq+0PZx8Z7yEGrug4njo5pOtee74Lp1Y5vSnXchoyYUpyTkvR19TuxmNNObIwRsfYJjFZXOGrZGj2mneCNfgQq7EYQtwpYQTmBgBGozNLZWG+R11812bMxskoqaIlzR7eWy5o3tcDoSdBf1Vr/1PusLc0Qa6y5sYOUnu22XabqCy3DZLqbJY8vnTq11X398GTxsMk89QWXYciJpsDwxtDSQTp7TXfxBW+CwOXDPje4MEj2h795YGm31XF271SmxGbLJFbGuN5W0DY1IeRvO49btcGOxb8UWsHhLSXO45nOrWuGl/FM9Uko8JfpQNY4OUnblVLone3y7mgG225oYobyNFZvecRQy/Agkq4m2gDqAyh0BPUgrObK2FlBc4hgFEl2gHA16KafGkP7uEFoYfE8gFzq1pt6Bp58bXFkhFuo9Op14skq83Xp6bfbJ8VBDHLna+JoyZmRZsjnFxLr5ZSTXoUeAlEIkc5th8wHMETPoEdKI9FWdr2HuIsRGxuaJ4Y8Bgce7dwBIsAGviu2GB00MbaI/xInkEUQGuzem+1kknBNvt8DXftHFcJWdG2G3fPKdOmd1fZYzGx3Y4HT4rWQ4kyauFF0k7R+Xv3hljlQHxWYxa7fDbRo8/wATUp2YLFsyuIPAkLicrrtFHUl/vNB9RofoqVy6mJBURlAUZQFKWQBQFGUBSlEAnCFOEowYRBAEQWiskCMKMIwUyEZK1TRlc7SpmFMiUkex9jpO8wMFe41zD1p7hfyKLEHx9eHQhcH4X4rNg3t4xzOA/LI1rtehIcrTa7MrvW+tEcFyLabR1tXBMjdPQtvOhyBBv4anTqs72ke4TtkNUxwc0EnVo1IrqLCt8GA4UHHQ6/36LvmwbZWFrgHNrQULBrgd44/FPai7OfTNrZ+4rp9n9+ImCxFlD/1HeD62FHtTDxNOR0ndgatjZecCqzFrAXnjqaCYyhv+ESWj3WvJG5oGjgddw0pSvwsT3eLNpVtpoBIFAmtXHStUqtc8Dyhfm5ZBBtbJox2KmA9x7WPb/E55cFaYHajnUZI54QDRqTvItdLyuF6XdIoDBGLDSOob/JWbccCKykDTV1C+oG/gkyOP/JTBjm3Sf7gx4l5BbKxoYGg545S0PPEho1DAKs3vWRnxv7XiGvAqKI5MpOmQ+1/E3MKWgnDGxSxukyCQhrHUSBpo2h66dVm4Xfs4yOa1x8RbLfgdRG4jcd13qE+GKVtc9BM+8kpbR6+vYtII2QNqSVviOZrde8edQHBg1AIrU0oxjhG9/dZcxIJcWDO0UCA3Uggi9Vn9osc7GvG4ueCDfuuALaPKqV7iMOIGMe8nvAaIYA5+S+TjVWd9HenljSpt22ZDxLmnFxSivTn4/mXuGkdPC7MDoLBIqz9+Khwltc0FpAIAsir1ofL6Liwe22+ENjc0WLzEZiCdSaoDyVrhnXmNkjXTgdd/TmuOcHG7R1QcJK4yvpwNisZvjjGYA6EahxDQHUPMELskkLA07zmax1a6O31XFp18gVFhYyCcwLW7gBdABtV1FKJj3OmGtMZbRycXAWT5ahT0l8snarjb5I5se1rZHNbZotdzouJNdN111Czm0RT3D/UfqtG+Vj5Q2M20OGo1BoFzqPEcFmce+3uPNzvqV34LUUn6Hk5qtvuZrtQz/LP5h9Cs49aftT/lx/mP0WWeVfoZFAOQlOUBWMqhigKcoSsHQCcIbT2kHoIIwowUQKYVkgRhRgowVqEaJGqRpULSpAUxNo2X4a7UMWK7okZMQ0tIduztBdGR13j1Wm7SbTzQNk8Nte+PwmwcpFH57l592VlDcZhiTQ76ME/mdl+60nbmNuHa3DsN+OSV3DWQ6A+QAU9K9oO5P2X32+oGz9uU6+DjqANdd63WwcUH6CjdVvv69F43FIQtv2D2jMJCGNDzkeW5jlFgaAu4WaF8iU+aCcW0RwTamkzR9qI4tzspcNQHsLmg9K3rNy7Qe1gOYht6ENa9jgOdaD3hWqte037R3jHODgHMaXMb4mh2UZgN40N6rOsxYaSDlJJFgVlI5SDcTyrUJcUfKuo2XLpm62JSySVtZy4OturnZQASc1HdWgWmwTwGhoDjTQAHHwgNA0J1ok611WekxYGjdGgE0APjpxRYXaYqtdTvvr/VNKDkhVm0Su9zQuAIewuBOdrrJqhkaLGu7ePis/tLBPZJ3cRLo5KcG3fiJAJvhxVgMUHCncdP6KKfD+AtbdHe0uLbBOoDhZF8eHRLHym5H7Tcgx0UcpZkcHSwsa17CaztG4g8a+lK22fHYc+Q294y9AOQ5BVeH2dEw58pJGtZrr5C1YnEEG+Gmn9ESVqkZDZ3RKIIwdc59B9VZ7OdVNu6AskEbhZJ9Fnp8UfT+/6/2Uocf7Tfec3JfENzZj/L1KSWO0Vx5dNpe81gnz2WOIbzrfXDfevRcLZhE12c5mNB0GpoAlxJ+KijsDK2y6Mat4vHvEDmDenLyVDjdtnO9rK8TKcTvAIogda49FKOLU9jon4h441IsYsYGvY73ac7yaWnd5XSpXus3zJPlZ3IopP8InyYPJ+SX6EoWC6XTSRxbtJP3/fwKDte6u6H5z/tCzDir/tlJ/jNb+7G34uJP0pZ5xWrgpQxKEpyUBKB0MSgKclMSlHQFpJrStKOEEQUYKMFBjQYRgqMFECmQjRKCjBUQKNvQEk6AAWSTuAHEphKNJ2GwzXYkSv/AMvDNM773EjSNvmXEfArn23tE4iZ8jvecSrHHwfsWH/Zyf8AGlIkxFe7Q8EVjfls31J6LNZ0Q51CZP8An0+Z2RALY9kZO78Q33axUL1p9jT0FSW8TnjtNMvO0+JEosXrwvS1k+5IV/ipdFSYycckYtlQviFbsDvjr5fZDh5t3r/fyXG6bVC2TXytWtEVBmiwWKJppOvDXUjr1VrFMdfLT+X98ll8IQDmP/xdkGKJPha4k7vGdQTXsjQKUoHRjyJF3mdm68NdP74KSbWuHGlHDirtorO0WRd/PmjZRJp3pd5TuNFSZ0UmBPJlbZ+ai2awSNdJmAykAjedbqq8iq7tHiSwBt2SL13V5LnweycQ6EGMC5Kc4lwa1jBZDnOJptmq6NK2vKLxLbei623t7u3MeNJBVgdB7XrSqY5DLiszRZkY6QjlYN+Q0XBNstrNZJ4n/wCiFxkcTy0FetqcyOAMcekuIAa7myAb7PBum7jr0QkorYynN3It8LIO6axhzDNmL/3nBjY9P9IyGl24aKyFz4WAAADc0Bo50OfVT7RxXcYeSXi1tM/O7wt+Zv0Umy0Y2zBdocUJMTK4bs2UdQwBt/K1WEpIXFOHUZxQFOShJWDpDFCSnJQEpR0hkkkkDCRAoUrQBICiBUYKIFaK0SgrS/h6xpxrCdXMjlkiaeMrWEt9R4nD8qy4KnwuJfG9r43Fj2EOa9u9rhuIRJWqMjs7LDamKe6Z7pLzFxu9+/co43sPtA+hpanB7bix5bFJh4Y8XI4NE5Y58MjurGuBjcf1DyXJiMNBHMYMbD3DmmjNhy5zb4ExOu29Wn0QsnYlLFXUrcBhs7so5W0864eavMLHkC4ZJYo5R3BLmMvxkFue63NOoGnFWvete2wqNnOoq+5z4qcqnmcuzGurRV7yqR4IPeREUbEKkaEyGbOrDgkVzKtIQQabTWVRI9o8xe+9eCr4vCL3fX0U0b7cDw0oLGJFlsxwiI5nSgLJ4eI8B0VhhqF6Af136/BZ5kln5+ZpaLZ8RcQOF6+fX1UJ7Hdgepso+0cBc7PXhjb4vU6D6qrkxbnta2RxyANGRugOUUC5ekbQjjjjIexrw5pzA+8BVbt2tLFtw8ANiIk8nyZmj0DQT8UQyWuDM2LQ9mcodI4ZYY2sb+8AK9XHRWWzMAI7N5nu9p53noOilY8uI5AaAABoHIAaBWeGgtZKQQiw8Nh1lvxDx/jZhmnRgEkn53DwtPk3X9S2u0cWzBwOnk1rwsbxkkPstH1PIArxzFYl0j3SPNve4uceZP2U4buzoa0ojJQFIlCSqCpCKEpEoSVljJCJTJklg4kkySw0dJMkgB04KFJBhKCiBUQKIFbYrRo+weH7zHwcoy6Z3QRNLh/5ZR6rXfiVAHOif72U5j0vRYjsltwYLEtmcwyMyujkYPaLH1eS9MwIaR5L1PtR2RlxNPY7WhTXGiBV0eAKm5JZE2bODliqJ5cZFLg8aWHorDG9jcdHvge4c2eIfJccexpuMUgI4FpBXQpp9TheNxDxc4dqFxlyfEROjdlcKUNp0yeknCnjXGHKRsiaxZRO18miKKTf0HzXFntSxO+qLFUSzwGrh0H2Wx2DHZ3dPksvsyPUDmt52Xwu9x3NsnyGq5s0tj0PDQo4e2JygN45QPW7WOYdVf8Aa3F95I43xseW4fZZ+E24rMe0TM71TLXBM1Wp2Rg8xCoNmxro7b7VOFwBDDUmId3DSN7WlpdI4fpGW+bwpzd7IthiuWYXt12i/bMQe7J7iK2Qjg796X9RGnSlmyUKYlVSpUZJ27HJQkpiUNos1IclCkUywYSdMkg0a0kklgCSSSWAJJJJAD2nBQpLQomhlyua6ryua6ueUg18l7PtrHHGQ99gnuex9mo7zNeaJa9o1DgvEwV63+CeLLcNjBejZY3jzdGQf9gU8jrzDRWpOJjsTLj4978Sz9b2fdNhu0mNYR/+rEacDK4j1sredp9ph9h+vI8V51inNzGtyrGpco5MjcNoss9rbR/aRneB3nvECr60qVykz8k+W1VJI53J3bIgjAUogKmiwpK2w3fBAxq7sLh7PE67gu7B7KvgtNsfs+553GvgEksiRSGFyZzbE2e4kaVqPNafbWNbhoREPbeAXdAdw9VNisRFg202jJWg5Hr8VgNr410koc43ZLjryBDQB8Vzrzvsdcv/ADjS5INpYi3EHjY89P50o8E6yq/GSHOHctT9fqurZ7qcR1v0Ov3V+hzXua/ZvBZv8W8Vc2Gi/cgMnS5nkX8IgrXBYrxAKm/GCAtxWHfwfhWAfoc6/wDcof7I64f4sw5chJQ2mJVbFSHJTWmSWWMK0rSSQAkrSSQA1pWmTpbNFaVpkkAPaVpJIAVpWkkiwFa9P/BaW48dHxIhfXGh3jSfmF5grfsp2gfgMS2eMZhRZJGTQkjdvbfA6Ag8wlnuh4NJmx7UtIv1WLlcV6hidqbP2iwGLEMikP8A2pyIngnh4tHeYJVK7sQ69HxkcxIyvqthkVUznyYZarSMTHatsDgnnhotXB2Zw8Os+Jw0f55ox/yXW7auyYPaxbZD+7Cx0nzaK+a15l0MXhpPdopMLsongVotl9mHv3MoczotJ2dxEUzGSww5YXjMyaRzDepBGQOsEEEUeSsdpbajhHtAnzUnlb4LRwxW7IMBsKKEZn0SPguTbm3AxpEVDhdfNZ3a/aqzvvgsXtTb7ngi+notjjbdsJZYxVRLHHbVBc7xWeJ46kD7qi2njzndVAAAXx+KrO8JsXxF+iB0luN8T/8AfkuhJI5t3ydkkttAHr8LHztTMxJAaehB8x/Sly4eYX5ggefl6FRST5swHAivIeE/zW2LpbNDsbF28Wr78YoQ7C4CYcHSRE9HNDh/6ysNs+enDzC9J7W4b9o2E5w1dh3NmHQNcWu/8HuUMuzTOjw3WLPHLTWmST2OPaVpklgD2laZJAD2laZJACSTWksNHSTWlaAHSTWlaAHSTWlaAHSTJIARCHum8h8EVpWg22MGAbgPgiTWkgw9T/CPaveQT4Nx8UZM8WvuOoSNHk6j+tR7fc5pKwXZzbBweJixAuo3eMD3o3aSN/hJ9QF6v2rwQJzN1a4BzSOLXCwR6FTW0jci1Rs86xL3ErllYbI5hXzsHqqzFx8eVhdCkcTi0VYdpf8ApJ+Br7IeJPl8DSUjt/kfmgZr6gD4X/JBVIeAXfR2/wCf3U7K36VrX3ULH26vdbu66FJjDlA3Vr8daQgkg4DR8j9F7B2IlGIgkwz/AGZo3xkfnaW/deQNZra3fYnGZCDypJkVxNxyqZ5o6JzCWPFOYSxw5OaSCPiEy1v4p7M7naD3tFMxTRiG8sztJB/GCf1LIpYu0dElTHSTWla0UdJNaVoAdJNaVoASSSSwBJJJIASSSSAEkkkgBJJJIASSSSAEkkkgBL2DsdOZ9lRF++Jz4AebIyMt+QdXokkkn0Hj/izinhGqzm146j8z9bSSVInNPgoJBqPL7KJnsXyGnxISSVDI8IUb6Lhwr7KWAkv36cvIJJLDWdsMfjI5/bctFsLQpJLJ8E8fJc/ibhhJsyGY+3DM1jTzbKCHA+oafReTJJKMDtlwhJJJJxBJJJIASSSS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533400" y="0"/>
            <a:ext cx="7239000" cy="830997"/>
          </a:xfrm>
          <a:prstGeom prst="rect">
            <a:avLst/>
          </a:prstGeom>
          <a:noFill/>
        </p:spPr>
        <p:txBody>
          <a:bodyPr wrap="square" rtlCol="0">
            <a:spAutoFit/>
          </a:bodyPr>
          <a:lstStyle/>
          <a:p>
            <a:r>
              <a:rPr lang="en-US" sz="4800" dirty="0" smtClean="0">
                <a:solidFill>
                  <a:schemeClr val="accent2">
                    <a:lumMod val="60000"/>
                    <a:lumOff val="40000"/>
                  </a:schemeClr>
                </a:solidFill>
              </a:rPr>
              <a:t>Sleeping Disorder </a:t>
            </a:r>
            <a:endParaRPr lang="en-US" sz="4800" dirty="0">
              <a:solidFill>
                <a:schemeClr val="accent2">
                  <a:lumMod val="60000"/>
                  <a:lumOff val="40000"/>
                </a:schemeClr>
              </a:solidFill>
            </a:endParaRPr>
          </a:p>
        </p:txBody>
      </p:sp>
      <p:pic>
        <p:nvPicPr>
          <p:cNvPr id="2060" name="Picture 12" descr="http://www.mercyhealthsystem.org/images/Walworth%20Sleep%20Center/Sleep1.jpg"/>
          <p:cNvPicPr>
            <a:picLocks noChangeAspect="1" noChangeArrowheads="1"/>
          </p:cNvPicPr>
          <p:nvPr/>
        </p:nvPicPr>
        <p:blipFill>
          <a:blip r:embed="rId2" cstate="print"/>
          <a:srcRect/>
          <a:stretch>
            <a:fillRect/>
          </a:stretch>
        </p:blipFill>
        <p:spPr bwMode="auto">
          <a:xfrm>
            <a:off x="457200" y="990600"/>
            <a:ext cx="3030314" cy="2019611"/>
          </a:xfrm>
          <a:prstGeom prst="rect">
            <a:avLst/>
          </a:prstGeom>
          <a:noFill/>
        </p:spPr>
      </p:pic>
      <p:pic>
        <p:nvPicPr>
          <p:cNvPr id="2062" name="Picture 14" descr="http://www.frameworks4learning.com/wp-content/uploads/2011/01/calout3-sleep-chart.jpg"/>
          <p:cNvPicPr>
            <a:picLocks noChangeAspect="1" noChangeArrowheads="1"/>
          </p:cNvPicPr>
          <p:nvPr/>
        </p:nvPicPr>
        <p:blipFill>
          <a:blip r:embed="rId3" cstate="print"/>
          <a:srcRect/>
          <a:stretch>
            <a:fillRect/>
          </a:stretch>
        </p:blipFill>
        <p:spPr bwMode="auto">
          <a:xfrm>
            <a:off x="5791200" y="228600"/>
            <a:ext cx="3197225" cy="2948617"/>
          </a:xfrm>
          <a:prstGeom prst="rect">
            <a:avLst/>
          </a:prstGeom>
          <a:noFill/>
        </p:spPr>
      </p:pic>
      <p:pic>
        <p:nvPicPr>
          <p:cNvPr id="2064" name="Picture 16" descr="http://soundsleep.me/wp-content/uploads/2012/11/Sleep-Disorders.png"/>
          <p:cNvPicPr>
            <a:picLocks noChangeAspect="1" noChangeArrowheads="1"/>
          </p:cNvPicPr>
          <p:nvPr/>
        </p:nvPicPr>
        <p:blipFill>
          <a:blip r:embed="rId4" cstate="print"/>
          <a:srcRect/>
          <a:stretch>
            <a:fillRect/>
          </a:stretch>
        </p:blipFill>
        <p:spPr bwMode="auto">
          <a:xfrm>
            <a:off x="838200" y="2952749"/>
            <a:ext cx="3752850" cy="3905251"/>
          </a:xfrm>
          <a:prstGeom prst="rect">
            <a:avLst/>
          </a:prstGeom>
          <a:noFill/>
        </p:spPr>
      </p:pic>
      <p:sp>
        <p:nvSpPr>
          <p:cNvPr id="2066" name="AutoShape 18" descr="data:image/jpeg;base64,/9j/4AAQSkZJRgABAQAAAQABAAD/2wCEAAkGBhQSEBUUExQVFBUWFRUVFRUUFxcVFBUWFRQVFBUUFBUYGyYfFxkkGRYSHy8gIycqLCwsFx4xNTAqNSYrLCkBCQoKDgwOFw8PGjEkHiQpKSktLyoqLCwsLiwsKSwvKSwpLCw1LCwpKSwsLCkpLCkpLCwsKSksKSwpLCksLCwsLP/AABEIAQYAwQMBIgACEQEDEQH/xAAcAAEAAQUBAQAAAAAAAAAAAAAABgEDBAUHAgj/xABGEAACAgEBBAYGBwQHCAMAAAABAgADEQQFEiExBgcTQVFxImGBkaGxFCMyQlKS0VNicsEVFjNDgqLSFyQlVGOywuE0hPD/xAAbAQEAAQUBAAAAAAAAAAAAAAAAAQIDBAUGB//EADcRAAIBAgIHBgQFBAMAAAAAAAABAgMRBBIFBhMhMUFRFGFxkaGxFSJD0VKBksHhM2JygiMyQv/aAAwDAQACEQMRAD8A7jERAEREARE8s4AyeEA9RPCWhhkEEeI4j3z3AEREAREQBERAEREAREQBERAEREATE1OyqrMb9aNjGMqOGCGA8sgHHLhMuIBof6j6P9iPzP8A6pWb2IAiIgCIiAJAenO2E7S9blZ9Po9MuptqGQL7LHZaa38axuFiORJGchcSV7X20Kd1VHaXWZFVIOGcgZJJ+6g4FmPAeskA6G3oCNVZ22vftXKGvs6d6igIxyazuntLhn8bY/dEA551U9Nmv2oqU0rQlyWnUUVZ7AGsb1d9an7DHO4wHA8D5dzzIg3VRs0D0NP2TZ3hZS9ldinGPRdWyB6uUsVa3VbMYDVWHVaNmCrqiPr9PvEBRqscHTJx2g4jv58AJvEorZlYAiIgCIiAIiIAiIgCIiAIiIAiIgCIiAIiIAlDKyhgEY6Mr9I1Wp1h4jfOloPhTQ2HI/iu7Q57wq+Ek4kb6uFA2Xpsfgb3mxyfiTJLAEt30q6lWAZSCCCMgg8CCO8S5KGARPoLqTW+q0TsWOlu+rLMXY6e4dpRknj6I3k/wSWyIa6vsdt6ewZxqtNdQ4x6O9pyt1ZJ8d1rh7JL4AiIgCIiAImNr9oV01tZawRF4sx5DiAPMkkDHeTInX1hWWr22m0N+o0oz9cCiO+ObU0PhrFHjkZ44gE1ia3YO3qdXSLqG3kJI4gqysDhkdTxVge4zZQBERAEREAREQBERAEREAShlZSARnq3P/DaVPNDbWw8DXdYpB9fCSeRDq/1QXS3s7KqjXa0bxIAAOqfGSfWe+S4GAViIgEW6bDcfQ3jP1WtqViDjCahX05z6s2JJRI51haQ2bN1G6MuiC5OGfToZblwB35T4zb07URtOuo3gKzWLt48ghTf3vdALG3OkNWlVTZvMzndrqrUvba2Mla0HE8OJPId5E1B2/tJvSr2cir4X6pEtx/CiMAcdxaOh+jN5O0Lge11A+pVv7jS5JqRfAsMOx7y2O6SoCAROrp8K7Fr12nt0RY7q2WFbNOxJICi9DhSf3gJLFYGY+t0CXVtXaiujgqysMqwPcQZEdiO2zdWuhcs2luydE7Esa2Ubz6RmPMYyyZ7siAa/rU1Dvbp9OucMrMQM/bsup0tbDxKi61gPEA90lu0dpDSJXXVpr7eG6iadAQqoAACzMqoMYxkyC9Z9xr2hS5OAKKmBycZr2jpmYnwG62SROl6x2WtjWgdwCVQtuBiOS72Du58cQDnmy7rtJtZbbNP9Fo2iTW1farZjVIpZLCEGELqCpAJyczpk5r07u2i+ia19LQg0716pdzUNZapocWFsdkqn0QwIBzx4Tomk1AsRXHJlVh5MAR84BeiIgCIiAIiIAiIgCIiAJpemG2m0mjttQb1gCpUv4rbXWuoeW+y59QM3UivWJYE01VjDKVazR2Wd43BqEBJHqLKYBl7C6LV1bPTSWAWruEXbwBFjuS1rMO/Llj7pa6OdFH0VrCvUWPpSvoae36w1Pkf2dpO9uYyN05585IxKwBERAPFtYYEHiCCCPEHgRORbG2RtC6+3ZNltf0HSmkOyjFtlBzZVRnOfSXdVvAJjv49fM591eak27T2w7cxqa6x/DUrovwEAnu+qAAlVAHDkBgDu9kxLekGnX7V9K8M8bUHDx58p52x0e0+rVV1FKXBTlQ4zgkYJHsmvHV7s4HP0HTZzn+yTn7oBsdF0i01xAq1FNhIyAliMSBzIAOZqesDSltH2iKzWUW0aisIpZ96q5CQqrxJKb6+2eNrdWez71P+7V1ueItpUVWK2MBgyY5eB4R1d7Qts0jV6g712mut01jE5Lmo4Vz5oV8+cAhXWP0s0F76Yta4CvZTejV21WCjU1mt2G+g4owrbHqk06u+laa3SL9Yll1P1V+6Rgsvoh1xzVgAwI4cZJrtMrjDKrDwYAj3GYOg6Oaai1raaK6ncbrtWoTeAOeIXgeMAv7X0Yt09tR5WV2Jx5emhX+c1PV5qjZsrRsef0etT5oNw/8AbJAZG+rard2Xpx+65/Na7D5wCTREQBERAEREAREQBERAPLtgZPKcb251ntqUuos0tb6ewOmVtZbCpPoOMoVDcm850rptq+z2dqmyQRRYFI4EMylFx695hOAIMAD1ATGr1XC1jotB6MpY6U9reytwOo9DutajsK6tdYKb1UKXYHsrQowHDgYUkcwccQfGSmnp9s9mCrrNOSeQFin1+zkZwYiYO2bN2hyOBxjh6yJRDE5mlYz8Zq2qMZ1Yz+VJu1t59GbQ6aaKgkW6qlCCQVNilwRzBQZbPqxI3f106INhK9VaPxpVhT5b7KfhOKbBfepVubEtvN94ksSSTzJmyxInicraSIwWrca9KNWdTir7kdJv671z9XoriPF7Kqz+UFpE9gdZV2nu11q6RWOpv7QA27oXdG7j7PpDGePDjNFiMS32uXQ2K1Ww+7536Ewt68Nb93QVe24n5Ad09aHrz1ItQajRotRYB3rdmKJkAtjjnA490huIxJWLlzRTPVahZ5Zu/wCR2/X9KCNIdSHRa69UqM4O8rULeKnYn1rvHh4Tm+i6xb6L9VZQlJTUal7l7RX3t3dWtCSrDmqK2Md8iK6FByUc84+7nx3eWZfieKuvlLeC1ZjCTeJd1ySJn/tf1w/utKfVi0fHeMydP11agH6zRo4/6VxU+vg68ZA4lCxM0Z09WsHLhdfmdKr67UI9LR3qcH7L1MM933geeJHOjPWjqtJVXVdVTZTWoXKb6WhQPEkqxHkMyMYnllzw8ZV2qTaLD1Zw0Iyd23bdvPpXSalbEV1O8rqGUjkVYZBHsMvSL9WmpL7J0hOMioJw8K2asH3KJKJsTz5qzsIiIIEREAREQBERAIR1v6nd2aUzg2XUoOPg4tPn6KGccE6X13OCmjTv7ayz2JXun4us5oJr8W/mSO/1WhahOXV/sVms6QH6ndJC7zKMnkO/Jx5TZzSdKn+pA8WHwDSxR31EbjTEsuCqvuL3RsEU4IwVZhg8D3Hj75tZaNBS+7IIDsrqccD6CBseTHEuya6tUZRoSefA0/C3kxERLBuRERJIEREAREQLiUlYMB7zq3UrqwdDbWGyatTZ6J+6r7rqB6jlj750IGck6l9eRqdXTu8GSq4N5ZqKn4H2GdbE3NN3imePY6ns8TUh0k/crERKzEEREAREQBEoogmAce65nB12mGeKaewnj3PYoHD/AAt7pArNWinBZQfDPH3ST9ZV2/ti88fQqoq/ymw+X2x8ZHFrA5ADyGJrcQ1tN56NoKnVjgouFldt7yx9PXPAMfJGP8ph7VYOgBrZgRaAORDdi+42O8A8fZNrLY0psuorDBDZaKgx4gG1HrGfzfGU0Ws6si9penW7HVcpX3clbmWRqg79qH31sRMAZJQpXUrjGO9y35TLo1I8feCJh7Frxp6OGDu3knx+uVcezdPvmwxJxGXPwLOr6qPBRytcXxRjHaScsk+SsfkJ7XVZGQrY/hx85flMSxePQ3cYV7/NNflH+S19JH4W/Kf5Sn0xc44jzVh8xL0rF49Cpwrcp+n8mJZtStTje4+ABPyEDaIPJLD/AID/ADmViMSq8Oha2WJb/qJLuj92YbbTA4slijxKHHwnoatiOFb+3C/MzKjEhyj0Co4i++ru7oq5YGqPejjyG8PeuZdSwHiPkR856xK4lMmnwRfpwqRfzSuvAkfVhqim2KwGwLaLkI7m3N2xfbwM7qJ82bI1q0a/R3PkKmoXeI+6HBTPlkifSSzaYd3po8007TyY6ffZ+h6iIl80oiIgCIiAJRpWW7XwCTyHE+zjAPnfpJZv7R1rZJB1NgGf3AK+HtU+6YUsaOzeXeJzvs78f33Z/wCcvzT1ZXmz1rRVPZ4OlHu9xLOoLAbyfbRlsQ/v1sHX4gS9BEojJxd0ZlejGtTlTlwasNVbp3vL6VbVrK7zC3Po22O1lqIDyVSVXhzxnjEYiVVJ7SWYx9H4NYOgqKd7XEREoM4REQBERFwIiIuSIiIuDG2gp7MleYww80Ib+U+ktg7S+kaWm/G72tVdmPDfUNj4z50sXII8Rj38J2fqh1727JpD4zUXoBHetLFFPngCbDCS+Vo4HWmlarTqdVbyJpERMw5AREQBERAE03THV9ls/VPy3dPceHPPZsBj2kTcyH9bFuNkagZwW7JB5tdWP1kMqis0kjhtH1dahu5VHInkPVKjXr+9+Vv0l8Ss07a4tHr8aVWMYxhJJJJcL/uWPpY/C58kMDVfuv8Alx8zL8SLx6FWzrfj9Cz25/A3w/WV7Y/gb/L+suxF10JVKpzn6ItG4/gb/L+sp9I/df3Z+Rl6Iuug2dTlP0RjtrVHPI81YfyltdqBvsK7esLge84mXiVk3iuRalSxDe6aS/x3+5jjUsf7tvaVH/lHbP8As/8AOsyIkZl0KlQqc6j8l9iwdQRzRvZhvkZZr17NxWpiPElV+BMzYkqUehTLD1m91V28Fcxe2sPJAvrZv9POVJtHdWfVlh8cGZMRm7kT2WT41Jen2Meu5t7dZCO/IO8vv4YM6t1G6xjpdTUcYq1LFT6rVFhHvz75zEyc9SWpYavWVZ9BkpuA7w2WrPwAmVhmszsjmNZKMo4eDk72l7ruOwRETPOGEREAREQBOd9depI0dCD7+qrz/CiWOc+0A+ydEnKOu3UfW6KvP/MWEeoLWgPvYyibtFmXgYZ8TTj/AHL3OeASsRNMewiIiCRERAEREAREQBERAEREAREQBJD1XazstsqN7Au07pu4J3mV1ZeQ4feOTwwDI9Nh0OvFe19C5JGbHq4d/aVMoBH8REyMM7VDn9YaefBSfRpn0QJWUWVm0PMhERAEREATinXJrlG0qlZgN3TZGeHF7Wzjx4Is7XIJ1p9BRrqBcgH0jT7zpkZ7RcZak+eMjwPmZROOaLRlYOv2evCquT5nHPpafjX8w/WUXWIeTqf8QmJ9J04wTuA8OBXDD1Yxznp7qyR9WxbuHZMWPkN2azY7+DPRviVkm6lPzZlDVoeTL+YfrPJ11YOC6+8RrtI1ag26S9QV3gX07Y3cZzkjgMTDs2xWgG8jqDy3kwDJ2L6Mp+Kxaf8Ayw9TNOsQffX8w/WPpqYzvp+YTVf1ioX7IPsXE8t0koByFJPjugH5ypUH0foW5aYgvqw9Taf0jX+NPeJT+k6vxrNcektGfst57o/Wev6z044hvLH/ALkbF/hZC0vB/Wh5P7medp1/tF98ufTE/Gv5h+s167fQj7FmP4cj5zH/AKYpXj2LDjz3FHGTsO5+gel4x+rBrwkbkaxDydPzD9Z4O0K/xp+YTSX7epyCac+BIXPh65c/rPVj+zPlhcR2d9H6FHxyD+pHykbU7Tr/ABA/wgt8hKLtSo/3i+/HzmA3SNVAJTAPLdZT78cp6q2yXG8KwRjP203uHqk7B9PUfGYvhVj4ZZfczRtWr8a+3h8ZVtqVD+8X2HPylrZd9mrsWqjTNaz726uU47gy32uAwJIdH0A2k32NB2fj2llSA+oYPGTsL8n6FuWm4x+rH9MjRHalX7RffPK7UC20OjFGS+l0d1YJkOOJbHLE3w6DbUBwNnsPX2tO7nzDcZKOgvVzqDqxZrqBXXSAyIWSxbLTwBO6TwTnx78eEuU6OWSdjAx+l41sPOG0TbXBRfu2ddrPCe5RRKzNOMEREAREQBKESsQC0dOp5qPcJ73Z6lIBH+n+pFezNW3/AEHXj3lxuD4sJ8467YQufeZivdhTnl35PKfQHWzYBsbVk8uzUe02IB8SJxNW4AjiMc5iYmcoWaOq1ewtLFKpCqrrc/c1S9GKR+I+bf8AqXU6PUD7mfMn9ZsY3ph7Wo+Z1y0ZgYfTiYq7JqHKtfdn5zw+xKScmsezIHuBmZ2g8R7xK5kZ59WXHhMHJZckfJGONnJjkfY7/wCqeH2TWQQQSPDfc/NplwI2k+pLwOFa/wCkfI1TdGqT3MPJv1lv+qtWeb48x88TcmeTYPEe8SpVanUxp6L0fzhE1B6K1eL+8fpPQ6L1YHFveOPwm3gtG2qEfCtHp3yLzJH1ViuvalS+im9TeEHLeb6vgPE7oY+wzu04B1eMjbY0mWXIGoK8ebdkQB58T7p9ATYUbuCucFplRWMmocN3DwGIiJeNSIiIAiIgCIiAIiIAiIgEO63bwuxdXnvRVHm1iAThuloG4uCxG6McSOGPVO19c+qCbF1Ofv8AZoPNrU/QzjdKgKAOQA+Uw8W7JHW6sUlOpUzLkin0de8R9HX8K+4S5EwMz6nc7Cmv/K8jx2C/hX3CeH0iH7o92JeiMz6h0KbW+K8jFGzkHiP8T/rPQ0KeB/M36zIiTnl1LSwdD8CLB0KfgB85RdBWOSL7QD85kRGd9SvstHjlXkY/0BPwCVXRIOIRR7JeiM76hYWinugvIz+i1QO1NBnu1HD2VuQPeBPosT5s2Npw+0dArHdH0us5zj7OWxn1kAe2fSc2eH/po830+ksdO3d7CIiXzRiIiAIiIAiIgCIiAUM8UXq4ypDDJGRxGVJUj2EEeyaLpt0gOl047MFr7nWihQMk2WcAwHeFG8/+HHfNrsfRLTRXUoIVEVRvfa4KBlv3jzPrJgEX64j/AMF1XfwqA8zfUB85xEGzHJB7WPyAnbOuC4f0NqxkEhacjIJGdRVgkd3j7JxtZh4p2SOu1ZpZ5Vd7XDgWQr/iUeSn+ZgUt+0P5VH8pfiYOdnadmhzb82WDQ3dYfcv6TyarO6wH+JB/IzIzAMlTZS8LT4Jtf7P7mLWtv3mQeSk/My4KW77D7FUfyl/ERnYjhILi2/GTMS2mz7tnH95QR8AIWq39opPgUwPgczLxGI2jIeChe6cv1MxSt3jX7m/WVCWd7J5hTn3EzJlIzk9kXOUv1M9bD0Rs12iR2GDrKiD9ngvpY4d53ce0T6YE+ZdMqHV6Pf4D6Zp8nwHaDP8p9LWXBRkkAeJOB7zNlh3eFzzrT1NU8Y4p33Lj4FzMTSbL2ouqsL1urVISqbrAl3GQznB4LwIA7+JPdN0JfNIViIgCIiAIiIAgxKGAQUVnV9IGJ41bOpXdHMfSNSCS3mKxiTkuBz4SGHqtobU6i979UTqH32RL2qVTx/ZkFhjAGc4AnNv9kFw1Fr7Q1f0fRiwrWxv32cOx7Nd5zhOGAS3f3d8AknT/ULrdHtHUachkqrr0oZCv1hS9Lb29aj0FB9T44Hjz5TwEm1HQnZOlR0XbDJXaALKxqdOVcAgjIwe8Djzkd6aavQaYUrs501drOTY9jNqVRVAxmsDcOSc8j9n1yxWpbS283uiNJxwGduN27GqawAZJA85Zp1W+fR4jvb7vkvifhPFPRw2lStGptPHO7Tdusc5JwExjJ5DhNjoNh6nVIw01FrY3lyoRQrKSCMOwwQQeExNjbckdT8WUvmqTjFLkndvu7jDZ94lR3faPh+75n4Ceu09LdHhk+och8c+6bvTdXWvrQDsEQDmbdRSpJPElsE98sbM6F6n0+3t0WnO+fSt1VZ3/DdCZ4AYHHEnYS32RaWnMOsrlPe+Nk9yXJGvlAZn7T6NpQllx2poHZayRTW5ffK5ICkNnePLl3yJ7N2rddaqnFaMcGw12OqjvOEBLeQEjssy4tZcJvbv5G9D8cf/ALjylQZtKej1WRuanVXZ4ns9majJ9SlmA98jVos0tr12UakK9jdh2lLI7gnAG6eGTw4AniYeFkkKOsmHnNRluTvvfLobEzD0uqLu+MlQQoPdwzk/GbnaXQram6AuisG/w3t+s7oPe2GO5z5nlxm52L1W6hqwEt0mEwr7txs3W5kNupwPfziNCSi9xRiNN4adaKjO0Y7724vgkQXau1uxasjg6WV2pkbwO42ePtE61ta3QathrtTQq0BanRrAxv1bNvLXWtIbAXKcAQS3DkOeh0/UbQpLarX1sW8Du7uDk4ZrBnhw4jvkg2xsnQ/TF1i7R0qtRQE01FllZprdEK1u+6+8wGfP18JnU4ZI2OLx+LeLrOo/BeBuOj+mTRU2a3VJVo1ZfQ06IgFFf3UJUb1l7ZGQDzwoHCSvYd9r0K9y9m7lm3O9FZiURv3wm6D68zlWwdsaZtR9K2vtLSX2o3+701Wb+npH4woHF/Anljnnl0Po/wBPNFrbDXprxa6rvEBXX0c4yCyjPHwlwwSQxEQBERAEREAoZWIgCWNXoktQpYi2IeauoZT5qRgxEA19HRHRp9jSaZfKmsf+M2FGiRB6CKnd6KheHsErEAuYkb1PVts6x2dtJVvMSWKgoSSck+iRxzKxALY6r9mf8nUe/wBLeb/uJl+vq72avLQ6b21IfmIiAWLOrHZpffGkrRshg1e9WQR3ruEY9kzh0SpAwtmqUeC6vUge7tJSIAbomn7fWD/7V3+qW7OhVTYzbqzg5/8Al6j/AFxEAsanq60lilbBfYp5q+q1LKfMGzBmH/sf2XjA02B4C24A+YDxEArV1QbKU5+hof4msb3gvgzYabq72dXxXRaYHxNSsf8AMDEQDZ0bB06fYopX+GtF+QmWmnVeSgeQA+URALkREAREQBER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68" name="Picture 20" descr="http://cdnimg.visualizeus.com/thumbs/d3/ea/cartoon,sleep,snoopy-d3eaaea8ba96446a30dfa155c1ed3536_h.jpg"/>
          <p:cNvPicPr>
            <a:picLocks noChangeAspect="1" noChangeArrowheads="1"/>
          </p:cNvPicPr>
          <p:nvPr/>
        </p:nvPicPr>
        <p:blipFill>
          <a:blip r:embed="rId5" cstate="print"/>
          <a:srcRect/>
          <a:stretch>
            <a:fillRect/>
          </a:stretch>
        </p:blipFill>
        <p:spPr bwMode="auto">
          <a:xfrm>
            <a:off x="5029200" y="3733800"/>
            <a:ext cx="2057400" cy="2795644"/>
          </a:xfrm>
          <a:prstGeom prst="rect">
            <a:avLst/>
          </a:prstGeom>
          <a:noFill/>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associated with lack of sleep?</a:t>
            </a:r>
            <a:endParaRPr lang="en-US" dirty="0"/>
          </a:p>
        </p:txBody>
      </p:sp>
      <p:sp>
        <p:nvSpPr>
          <p:cNvPr id="3" name="Content Placeholder 2"/>
          <p:cNvSpPr>
            <a:spLocks noGrp="1"/>
          </p:cNvSpPr>
          <p:nvPr>
            <p:ph idx="1"/>
          </p:nvPr>
        </p:nvSpPr>
        <p:spPr/>
        <p:txBody>
          <a:bodyPr>
            <a:noAutofit/>
          </a:bodyPr>
          <a:lstStyle/>
          <a:p>
            <a:r>
              <a:rPr lang="en-US" sz="2400" dirty="0" smtClean="0"/>
              <a:t>There are two major conditions associated with the lack of sleep.</a:t>
            </a:r>
          </a:p>
          <a:p>
            <a:pPr lvl="1"/>
            <a:r>
              <a:rPr lang="en-US" sz="2400" dirty="0" smtClean="0"/>
              <a:t>The first is insomnia which is when a person is not able to sleep, he or she spends the night twisting and turning in bed to try to go to sleep. The symptoms are lack of energy, tiredness and laziness. </a:t>
            </a:r>
          </a:p>
          <a:p>
            <a:pPr lvl="1"/>
            <a:r>
              <a:rPr lang="en-US" sz="2400" dirty="0" smtClean="0"/>
              <a:t>The second is obstructive sleep apnea which is when a person is able to sleep but snores during sleep and has interrupted sleeping patterns and this leads to inflamed tonsils, inflammation of nasal sinus and sleep apnea.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Worldwide Surveys </a:t>
            </a:r>
            <a:endParaRPr lang="en-US" dirty="0"/>
          </a:p>
        </p:txBody>
      </p:sp>
      <p:sp>
        <p:nvSpPr>
          <p:cNvPr id="3" name="Content Placeholder 2"/>
          <p:cNvSpPr>
            <a:spLocks noGrp="1"/>
          </p:cNvSpPr>
          <p:nvPr>
            <p:ph idx="1"/>
          </p:nvPr>
        </p:nvSpPr>
        <p:spPr/>
        <p:txBody>
          <a:bodyPr>
            <a:normAutofit fontScale="32500" lnSpcReduction="20000"/>
          </a:bodyPr>
          <a:lstStyle/>
          <a:p>
            <a:r>
              <a:rPr lang="en-US" sz="8600" dirty="0" smtClean="0"/>
              <a:t>One problem discovered was that people don’t think about a long term solution for the sleeping disorders and start taking sleeping pills.</a:t>
            </a:r>
          </a:p>
          <a:p>
            <a:pPr lvl="1"/>
            <a:r>
              <a:rPr lang="en-US" sz="7400" dirty="0" smtClean="0"/>
              <a:t>Sleeping pills are sedative hypnotics and are habit forming that are addicting.</a:t>
            </a:r>
          </a:p>
          <a:p>
            <a:pPr lvl="1"/>
            <a:r>
              <a:rPr lang="en-US" sz="7400" dirty="0" smtClean="0"/>
              <a:t>Slowly individuals become completely dependent on these pills for getting sleep.</a:t>
            </a:r>
          </a:p>
          <a:p>
            <a:pPr lvl="1"/>
            <a:r>
              <a:rPr lang="en-US" sz="7400" dirty="0" smtClean="0"/>
              <a:t>Symptoms for these pills include: burning or tingling in hands, arms, legs, or feet, changes in appetite, dry mouth or throat, drowsiness and parasomnia. </a:t>
            </a:r>
          </a:p>
          <a:p>
            <a:pPr lvl="1"/>
            <a:endParaRPr lang="en-US" dirty="0" smtClean="0"/>
          </a:p>
          <a:p>
            <a:pPr>
              <a:buNone/>
            </a:pPr>
            <a:r>
              <a:rPr lang="en-US" dirty="0" smtClean="0"/>
              <a:t>	</a:t>
            </a:r>
            <a:endParaRPr lang="en-US" dirty="0"/>
          </a:p>
        </p:txBody>
      </p:sp>
      <p:pic>
        <p:nvPicPr>
          <p:cNvPr id="6146" name="Picture 2" descr="https://encrypted-tbn1.gstatic.com/images?q=tbn:ANd9GcT7sZMFO6bbE9e-fTz-niTG8ZCX6FM-TJNKAqVwEMT-ahJP5F43"/>
          <p:cNvPicPr>
            <a:picLocks noChangeAspect="1" noChangeArrowheads="1"/>
          </p:cNvPicPr>
          <p:nvPr/>
        </p:nvPicPr>
        <p:blipFill>
          <a:blip r:embed="rId2" cstate="print"/>
          <a:srcRect/>
          <a:stretch>
            <a:fillRect/>
          </a:stretch>
        </p:blipFill>
        <p:spPr bwMode="auto">
          <a:xfrm>
            <a:off x="6477000" y="195942"/>
            <a:ext cx="2362200" cy="151855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The Institute of Human Behavior	 </a:t>
            </a:r>
            <a:endParaRPr lang="en-US" sz="4400" dirty="0"/>
          </a:p>
        </p:txBody>
      </p:sp>
      <p:sp>
        <p:nvSpPr>
          <p:cNvPr id="3" name="Content Placeholder 2"/>
          <p:cNvSpPr>
            <a:spLocks noGrp="1"/>
          </p:cNvSpPr>
          <p:nvPr>
            <p:ph idx="1"/>
          </p:nvPr>
        </p:nvSpPr>
        <p:spPr/>
        <p:txBody>
          <a:bodyPr>
            <a:normAutofit lnSpcReduction="10000"/>
          </a:bodyPr>
          <a:lstStyle/>
          <a:p>
            <a:r>
              <a:rPr lang="en-US" dirty="0" smtClean="0"/>
              <a:t>According to researchers consumption of sleeping pills over a long period of time may induce in long lasting mental health problems.</a:t>
            </a:r>
          </a:p>
          <a:p>
            <a:pPr lvl="1"/>
            <a:r>
              <a:rPr lang="en-US" dirty="0" smtClean="0"/>
              <a:t>A person who gets good sleep wakes up energetically and approaches the day feeling refreshed.</a:t>
            </a:r>
          </a:p>
          <a:p>
            <a:pPr lvl="1"/>
            <a:r>
              <a:rPr lang="en-US" dirty="0" smtClean="0"/>
              <a:t>A person who do not get enough sleep lives a disorganized life style which leads to habitual alcoholic consumptions and unhealthy diets.  </a:t>
            </a:r>
          </a:p>
          <a:p>
            <a:pPr lvl="1"/>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N.R.E.M and R.E.M</a:t>
            </a:r>
            <a:endParaRPr lang="en-US" sz="6000" dirty="0"/>
          </a:p>
        </p:txBody>
      </p:sp>
      <p:sp>
        <p:nvSpPr>
          <p:cNvPr id="3" name="Content Placeholder 2"/>
          <p:cNvSpPr>
            <a:spLocks noGrp="1"/>
          </p:cNvSpPr>
          <p:nvPr>
            <p:ph idx="1"/>
          </p:nvPr>
        </p:nvSpPr>
        <p:spPr/>
        <p:txBody>
          <a:bodyPr>
            <a:noAutofit/>
          </a:bodyPr>
          <a:lstStyle/>
          <a:p>
            <a:r>
              <a:rPr lang="en-US" sz="3200" dirty="0" smtClean="0"/>
              <a:t>N.R.E.M is non-rapid eye movement. It is a reoccurring sleep state in which dreams do not occur.</a:t>
            </a:r>
          </a:p>
          <a:p>
            <a:r>
              <a:rPr lang="en-US" sz="3200" dirty="0" smtClean="0"/>
              <a:t>R.E.M is rapid eye m</a:t>
            </a:r>
            <a:r>
              <a:rPr lang="en-US" sz="2800" dirty="0" smtClean="0"/>
              <a:t>ovement, </a:t>
            </a:r>
            <a:r>
              <a:rPr lang="en-US" sz="3200" dirty="0" smtClean="0"/>
              <a:t>which states that even though our eyes may seem closed they are moving under our eyelids.</a:t>
            </a:r>
          </a:p>
          <a:p>
            <a:r>
              <a:rPr lang="en-US" sz="2800" dirty="0" smtClean="0"/>
              <a:t>These are the 2 basic phases in a normal nights sleep.</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Four Stages of N.R.E.M Sleep </a:t>
            </a:r>
            <a:endParaRPr lang="en-US" sz="4000" dirty="0"/>
          </a:p>
        </p:txBody>
      </p:sp>
      <p:sp>
        <p:nvSpPr>
          <p:cNvPr id="3" name="Content Placeholder 2"/>
          <p:cNvSpPr>
            <a:spLocks noGrp="1"/>
          </p:cNvSpPr>
          <p:nvPr>
            <p:ph idx="1"/>
          </p:nvPr>
        </p:nvSpPr>
        <p:spPr/>
        <p:txBody>
          <a:bodyPr/>
          <a:lstStyle/>
          <a:p>
            <a:r>
              <a:rPr lang="en-US" sz="2400" dirty="0" smtClean="0"/>
              <a:t>The first stage is the reduction of brain activity from wakefulness state which lasts 5-10 minutes.</a:t>
            </a:r>
          </a:p>
          <a:p>
            <a:r>
              <a:rPr lang="en-US" sz="2400" dirty="0" smtClean="0"/>
              <a:t>The second stage is a period of light sleep during which the heart rate slows down and the body temperature decreases, at this point the body prepares to enter deep sleep.</a:t>
            </a:r>
          </a:p>
          <a:p>
            <a:r>
              <a:rPr lang="en-US" sz="2400" dirty="0" smtClean="0"/>
              <a:t>The third and fourth stages are deep sleep stages where a person experiences dream and during the deep sleep stage the body regenerates tissues, builds bones and improves, immune system.</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Curing sleeping disorders</a:t>
            </a:r>
            <a:endParaRPr lang="en-US" sz="4800" dirty="0"/>
          </a:p>
        </p:txBody>
      </p:sp>
      <p:sp>
        <p:nvSpPr>
          <p:cNvPr id="3" name="Content Placeholder 2"/>
          <p:cNvSpPr>
            <a:spLocks noGrp="1"/>
          </p:cNvSpPr>
          <p:nvPr>
            <p:ph idx="1"/>
          </p:nvPr>
        </p:nvSpPr>
        <p:spPr/>
        <p:txBody>
          <a:bodyPr>
            <a:normAutofit fontScale="92500" lnSpcReduction="10000"/>
          </a:bodyPr>
          <a:lstStyle/>
          <a:p>
            <a:r>
              <a:rPr lang="en-US" dirty="0" smtClean="0"/>
              <a:t>One way to cure sleeping disorders is to practice Mantra chanting which recognizes the powerful calming effect.</a:t>
            </a:r>
          </a:p>
          <a:p>
            <a:r>
              <a:rPr lang="en-US" dirty="0" smtClean="0"/>
              <a:t>Another way is to read inspirational books before sleeping to increase the positivity in our minds</a:t>
            </a:r>
          </a:p>
          <a:p>
            <a:r>
              <a:rPr lang="en-US" dirty="0" smtClean="0"/>
              <a:t>Lastly by eating a healthy plant-based diet and drinking recommended amount of water keeps the mind and body healthy to provide for a comfortable and rejuvenated sleep.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981200"/>
            <a:ext cx="6248400" cy="44958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 </a:t>
            </a:r>
            <a:br>
              <a:rPr lang="en-US" sz="20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20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END</a:t>
            </a:r>
            <a:endParaRPr lang="en-US" sz="20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descr="https://encrypted-tbn2.gstatic.com/images?q=tbn:ANd9GcRpt-_SVWw8qYuzSv7xozjdoN8IPdjaODYJ-Ar-gJntRrj8z8o0"/>
          <p:cNvPicPr>
            <a:picLocks noChangeAspect="1" noChangeArrowheads="1"/>
          </p:cNvPicPr>
          <p:nvPr/>
        </p:nvPicPr>
        <p:blipFill>
          <a:blip r:embed="rId2" cstate="print"/>
          <a:srcRect/>
          <a:stretch>
            <a:fillRect/>
          </a:stretch>
        </p:blipFill>
        <p:spPr bwMode="auto">
          <a:xfrm>
            <a:off x="6705600" y="1371600"/>
            <a:ext cx="2228850" cy="2057401"/>
          </a:xfrm>
          <a:prstGeom prst="rect">
            <a:avLst/>
          </a:prstGeom>
          <a:noFill/>
        </p:spPr>
      </p:pic>
      <p:pic>
        <p:nvPicPr>
          <p:cNvPr id="1028" name="Picture 4" descr="https://encrypted-tbn2.gstatic.com/images?q=tbn:ANd9GcSYrL2BsSV4p-0p7EXdPfJc5KTdM9STs5es4DeKdV8qKvLEV3k"/>
          <p:cNvPicPr>
            <a:picLocks noChangeAspect="1" noChangeArrowheads="1"/>
          </p:cNvPicPr>
          <p:nvPr/>
        </p:nvPicPr>
        <p:blipFill>
          <a:blip r:embed="rId3" cstate="print"/>
          <a:srcRect/>
          <a:stretch>
            <a:fillRect/>
          </a:stretch>
        </p:blipFill>
        <p:spPr bwMode="auto">
          <a:xfrm>
            <a:off x="381000" y="1600200"/>
            <a:ext cx="2007853" cy="1981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7200" dirty="0" smtClean="0"/>
              <a:t>What is a Dream?</a:t>
            </a:r>
            <a:endParaRPr lang="en-US" sz="7200" dirty="0"/>
          </a:p>
        </p:txBody>
      </p:sp>
      <p:sp>
        <p:nvSpPr>
          <p:cNvPr id="3" name="Text Placeholder 2"/>
          <p:cNvSpPr>
            <a:spLocks noGrp="1"/>
          </p:cNvSpPr>
          <p:nvPr>
            <p:ph idx="1"/>
          </p:nvPr>
        </p:nvSpPr>
        <p:spPr>
          <a:xfrm>
            <a:off x="457200" y="1524000"/>
            <a:ext cx="8229600" cy="4572000"/>
          </a:xfrm>
        </p:spPr>
        <p:txBody>
          <a:bodyPr>
            <a:noAutofit/>
          </a:bodyPr>
          <a:lstStyle/>
          <a:p>
            <a:r>
              <a:rPr lang="en-US" sz="3400" dirty="0" smtClean="0">
                <a:solidFill>
                  <a:schemeClr val="tx1">
                    <a:lumMod val="95000"/>
                  </a:schemeClr>
                </a:solidFill>
              </a:rPr>
              <a:t>A dream is a particular state of mind in which it can be experienced by anyone.</a:t>
            </a:r>
          </a:p>
          <a:p>
            <a:r>
              <a:rPr lang="en-US" sz="3400" dirty="0" smtClean="0">
                <a:solidFill>
                  <a:schemeClr val="tx1">
                    <a:lumMod val="95000"/>
                  </a:schemeClr>
                </a:solidFill>
              </a:rPr>
              <a:t>Dreaming is another whole world in which it uses our unconscious mind.</a:t>
            </a:r>
          </a:p>
          <a:p>
            <a:r>
              <a:rPr lang="en-US" sz="3400" dirty="0" smtClean="0">
                <a:solidFill>
                  <a:schemeClr val="tx1">
                    <a:lumMod val="95000"/>
                  </a:schemeClr>
                </a:solidFill>
              </a:rPr>
              <a:t>A dream is also a story from the past event  or an indication of the future</a:t>
            </a:r>
          </a:p>
          <a:p>
            <a:r>
              <a:rPr lang="en-US" sz="3400" dirty="0" smtClean="0">
                <a:solidFill>
                  <a:schemeClr val="tx1">
                    <a:lumMod val="95000"/>
                  </a:schemeClr>
                </a:solidFill>
              </a:rPr>
              <a:t>This is sometimes why we get a “déjà vu” kind of situation.</a:t>
            </a:r>
            <a:endParaRPr lang="en-US" sz="3400" dirty="0">
              <a:solidFill>
                <a:schemeClr val="tx1">
                  <a:lumMod val="95000"/>
                </a:schemeClr>
              </a:solidFill>
            </a:endParaRPr>
          </a:p>
        </p:txBody>
      </p:sp>
      <p:pic>
        <p:nvPicPr>
          <p:cNvPr id="4" name="Picture 2" descr="File:Ferb sleeping with Perry.png"/>
          <p:cNvPicPr>
            <a:picLocks noChangeAspect="1" noChangeArrowheads="1"/>
          </p:cNvPicPr>
          <p:nvPr/>
        </p:nvPicPr>
        <p:blipFill>
          <a:blip r:embed="rId3" cstate="print"/>
          <a:srcRect/>
          <a:stretch>
            <a:fillRect/>
          </a:stretch>
        </p:blipFill>
        <p:spPr bwMode="auto">
          <a:xfrm>
            <a:off x="6553200" y="2133600"/>
            <a:ext cx="2232571" cy="106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8000" dirty="0" smtClean="0"/>
              <a:t>What is Déjà Vu?</a:t>
            </a:r>
            <a:endParaRPr lang="en-US" sz="8000" dirty="0"/>
          </a:p>
        </p:txBody>
      </p:sp>
      <p:sp>
        <p:nvSpPr>
          <p:cNvPr id="3" name="Text Placeholder 2"/>
          <p:cNvSpPr>
            <a:spLocks noGrp="1"/>
          </p:cNvSpPr>
          <p:nvPr>
            <p:ph idx="1"/>
          </p:nvPr>
        </p:nvSpPr>
        <p:spPr>
          <a:xfrm>
            <a:off x="457200" y="1600200"/>
            <a:ext cx="8229600" cy="4572000"/>
          </a:xfrm>
        </p:spPr>
        <p:txBody>
          <a:bodyPr>
            <a:noAutofit/>
          </a:bodyPr>
          <a:lstStyle/>
          <a:p>
            <a:pPr>
              <a:lnSpc>
                <a:spcPts val="3700"/>
              </a:lnSpc>
            </a:pPr>
            <a:r>
              <a:rPr lang="en-US" sz="4400" dirty="0" smtClean="0"/>
              <a:t>A feeling of having already experienced the present situation.</a:t>
            </a:r>
          </a:p>
          <a:p>
            <a:pPr>
              <a:lnSpc>
                <a:spcPts val="3700"/>
              </a:lnSpc>
            </a:pPr>
            <a:r>
              <a:rPr lang="en-US" sz="4400" dirty="0" smtClean="0"/>
              <a:t>Déjà vu has to do with the conscious mind where as a dream has to do with the unconscious mind.</a:t>
            </a:r>
          </a:p>
          <a:p>
            <a:pPr>
              <a:lnSpc>
                <a:spcPts val="3700"/>
              </a:lnSpc>
            </a:pPr>
            <a:r>
              <a:rPr lang="en-US" sz="4400" dirty="0" smtClean="0"/>
              <a:t>Déjà vu can be experienced by any and all the senses we have.</a:t>
            </a:r>
          </a:p>
          <a:p>
            <a:pPr>
              <a:buFont typeface="Arial" pitchFamily="34" charset="0"/>
              <a:buChar char="•"/>
            </a:pPr>
            <a:endParaRPr lang="en-US" sz="4400" dirty="0"/>
          </a:p>
          <a:p>
            <a:pPr>
              <a:buFont typeface="Arial" pitchFamily="34" charset="0"/>
              <a:buChar char="•"/>
            </a:pPr>
            <a:endParaRPr lang="en-US" sz="4400" dirty="0" smtClean="0"/>
          </a:p>
        </p:txBody>
      </p:sp>
    </p:spTree>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What is a Nightmare?</a:t>
            </a:r>
            <a:endParaRPr lang="en-US" sz="5400" dirty="0"/>
          </a:p>
        </p:txBody>
      </p:sp>
      <p:sp>
        <p:nvSpPr>
          <p:cNvPr id="3" name="Content Placeholder 2"/>
          <p:cNvSpPr>
            <a:spLocks noGrp="1"/>
          </p:cNvSpPr>
          <p:nvPr>
            <p:ph idx="1"/>
          </p:nvPr>
        </p:nvSpPr>
        <p:spPr/>
        <p:txBody>
          <a:bodyPr>
            <a:normAutofit fontScale="62500" lnSpcReduction="20000"/>
          </a:bodyPr>
          <a:lstStyle/>
          <a:p>
            <a:pPr>
              <a:lnSpc>
                <a:spcPct val="120000"/>
              </a:lnSpc>
              <a:spcBef>
                <a:spcPts val="0"/>
              </a:spcBef>
            </a:pPr>
            <a:r>
              <a:rPr lang="en-US" sz="3800" dirty="0" smtClean="0"/>
              <a:t>It is a very horror dream that can cause  a strong emotional response from the mind.</a:t>
            </a:r>
          </a:p>
          <a:p>
            <a:pPr>
              <a:lnSpc>
                <a:spcPct val="120000"/>
              </a:lnSpc>
              <a:spcBef>
                <a:spcPts val="0"/>
              </a:spcBef>
            </a:pPr>
            <a:r>
              <a:rPr lang="en-US" sz="3800" dirty="0" smtClean="0"/>
              <a:t>Nightmares become so intense that people believe they are interacting with evil from outside themselves.</a:t>
            </a:r>
          </a:p>
          <a:p>
            <a:pPr>
              <a:lnSpc>
                <a:spcPct val="120000"/>
              </a:lnSpc>
              <a:spcBef>
                <a:spcPts val="0"/>
              </a:spcBef>
            </a:pPr>
            <a:r>
              <a:rPr lang="en-US" sz="3800" dirty="0" smtClean="0"/>
              <a:t>Nightmares are usually caused by some kind of stress in your life.</a:t>
            </a:r>
          </a:p>
          <a:p>
            <a:pPr>
              <a:lnSpc>
                <a:spcPct val="120000"/>
              </a:lnSpc>
              <a:spcBef>
                <a:spcPts val="0"/>
              </a:spcBef>
            </a:pPr>
            <a:r>
              <a:rPr lang="en-US" sz="3800" dirty="0" smtClean="0"/>
              <a:t>Nightmare are also caused by a severe intake of very heavy drugs and hanging out with bad people that might try to hurt you </a:t>
            </a:r>
          </a:p>
          <a:p>
            <a:pPr>
              <a:lnSpc>
                <a:spcPct val="120000"/>
              </a:lnSpc>
              <a:spcBef>
                <a:spcPts val="0"/>
              </a:spcBef>
            </a:pPr>
            <a:r>
              <a:rPr lang="en-US" sz="3800" dirty="0" smtClean="0"/>
              <a:t>Nightmares sometimes an indication of what might happen to you and what has happened to you</a:t>
            </a:r>
          </a:p>
          <a:p>
            <a:pPr>
              <a:lnSpc>
                <a:spcPts val="2800"/>
              </a:lnSpc>
              <a:spcAft>
                <a:spcPts val="600"/>
              </a:spcAft>
            </a:pPr>
            <a:endParaRPr lang="en-US" sz="3200" dirty="0" smtClean="0"/>
          </a:p>
          <a:p>
            <a:pPr>
              <a:lnSpc>
                <a:spcPts val="2800"/>
              </a:lnSpc>
              <a:spcAft>
                <a:spcPts val="600"/>
              </a:spcAft>
            </a:pPr>
            <a:endParaRPr lang="en-US" sz="3200" dirty="0" smtClean="0"/>
          </a:p>
          <a:p>
            <a:pPr>
              <a:lnSpc>
                <a:spcPts val="2800"/>
              </a:lnSpc>
              <a:spcAft>
                <a:spcPts val="600"/>
              </a:spcAft>
            </a:pPr>
            <a:endParaRPr lang="en-US" sz="3200" dirty="0" smtClean="0"/>
          </a:p>
          <a:p>
            <a:pPr>
              <a:lnSpc>
                <a:spcPts val="2800"/>
              </a:lnSpc>
              <a:spcAft>
                <a:spcPts val="600"/>
              </a:spcAft>
            </a:pPr>
            <a:endParaRPr lang="en-US" sz="3200" dirty="0" smtClean="0"/>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7239000" cy="1143000"/>
          </a:xfrm>
        </p:spPr>
        <p:txBody>
          <a:bodyPr>
            <a:normAutofit fontScale="90000"/>
          </a:bodyPr>
          <a:lstStyle/>
          <a:p>
            <a:r>
              <a:rPr lang="en-US" sz="4900" dirty="0" smtClean="0"/>
              <a:t>Lesson For nightmares and dreams</a:t>
            </a:r>
            <a:r>
              <a:rPr lang="en-US" dirty="0" smtClean="0"/>
              <a:t/>
            </a:r>
            <a:br>
              <a:rPr lang="en-US" dirty="0" smtClean="0"/>
            </a:br>
            <a:endParaRPr lang="en-US" dirty="0"/>
          </a:p>
        </p:txBody>
      </p:sp>
      <p:sp>
        <p:nvSpPr>
          <p:cNvPr id="3" name="Content Placeholder 2"/>
          <p:cNvSpPr>
            <a:spLocks noGrp="1"/>
          </p:cNvSpPr>
          <p:nvPr>
            <p:ph idx="1"/>
          </p:nvPr>
        </p:nvSpPr>
        <p:spPr/>
        <p:txBody>
          <a:bodyPr>
            <a:noAutofit/>
          </a:bodyPr>
          <a:lstStyle/>
          <a:p>
            <a:pPr marL="382588" indent="-382588"/>
            <a:r>
              <a:rPr lang="en-US" sz="3500" dirty="0" smtClean="0"/>
              <a:t>If you think about something bad before you sleep or you have though about something bad in the past than you are sure to get a nightmare if you think about God or something pleasant than you will have a dream of something non terrifying. </a:t>
            </a:r>
            <a:endParaRPr lang="en-US" sz="3500" dirty="0"/>
          </a:p>
        </p:txBody>
      </p:sp>
      <p:pic>
        <p:nvPicPr>
          <p:cNvPr id="4" name="Picture 6" descr="http://ccurgent.com/IndustrialBlog/wp-content/uploads/2010/08/j0141367.gif"/>
          <p:cNvPicPr>
            <a:picLocks noChangeAspect="1" noChangeArrowheads="1"/>
          </p:cNvPicPr>
          <p:nvPr/>
        </p:nvPicPr>
        <p:blipFill>
          <a:blip r:embed="rId3" cstate="print"/>
          <a:srcRect/>
          <a:stretch>
            <a:fillRect/>
          </a:stretch>
        </p:blipFill>
        <p:spPr bwMode="auto">
          <a:xfrm>
            <a:off x="7010400" y="381000"/>
            <a:ext cx="1905000" cy="129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800" dirty="0" smtClean="0"/>
              <a:t>The Psychological reason for </a:t>
            </a:r>
            <a:r>
              <a:rPr lang="en-US" sz="4800" smtClean="0"/>
              <a:t>Dreams.</a:t>
            </a:r>
            <a:endParaRPr lang="en-US" dirty="0"/>
          </a:p>
        </p:txBody>
      </p:sp>
      <p:sp>
        <p:nvSpPr>
          <p:cNvPr id="3" name="Text Placeholder 2"/>
          <p:cNvSpPr>
            <a:spLocks noGrp="1"/>
          </p:cNvSpPr>
          <p:nvPr>
            <p:ph idx="1"/>
          </p:nvPr>
        </p:nvSpPr>
        <p:spPr>
          <a:xfrm>
            <a:off x="457200" y="1752600"/>
            <a:ext cx="8229600" cy="4572000"/>
          </a:xfrm>
        </p:spPr>
        <p:txBody>
          <a:bodyPr>
            <a:noAutofit/>
          </a:bodyPr>
          <a:lstStyle/>
          <a:p>
            <a:r>
              <a:rPr lang="en-US" sz="2400" dirty="0" smtClean="0"/>
              <a:t>Psychologists  say that we get dreams when we are in the REM(Rapid Eye Movement), which states that even though our eyes may seem closed they are moving under our eyelids.</a:t>
            </a:r>
          </a:p>
          <a:p>
            <a:r>
              <a:rPr lang="en-US" sz="2400" dirty="0" smtClean="0"/>
              <a:t>During the process of REM, the brain is also active because that is where our dreams are being processed.</a:t>
            </a:r>
          </a:p>
          <a:p>
            <a:r>
              <a:rPr lang="en-US" sz="2400" dirty="0" smtClean="0"/>
              <a:t>They also say that we have innumerable vessels  near the brain that form one thick band. Many conscious, subconcious and invisible pictures are stored in this band. In a course of time these pictures get transformed into dreams</a:t>
            </a:r>
          </a:p>
        </p:txBody>
      </p:sp>
    </p:spTree>
  </p:cSld>
  <p:clrMapOvr>
    <a:masterClrMapping/>
  </p:clrMapOvr>
  <p:transition spd="med">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Psychological reasons for Dreams Continued…</a:t>
            </a:r>
            <a:endParaRPr lang="en-US" dirty="0"/>
          </a:p>
        </p:txBody>
      </p:sp>
      <p:sp>
        <p:nvSpPr>
          <p:cNvPr id="3" name="Content Placeholder 2"/>
          <p:cNvSpPr>
            <a:spLocks noGrp="1"/>
          </p:cNvSpPr>
          <p:nvPr>
            <p:ph idx="1"/>
          </p:nvPr>
        </p:nvSpPr>
        <p:spPr>
          <a:xfrm>
            <a:off x="228600" y="1609416"/>
            <a:ext cx="7696200" cy="5019984"/>
          </a:xfrm>
        </p:spPr>
        <p:txBody>
          <a:bodyPr>
            <a:normAutofit lnSpcReduction="10000"/>
          </a:bodyPr>
          <a:lstStyle/>
          <a:p>
            <a:r>
              <a:rPr lang="en-US" dirty="0" smtClean="0"/>
              <a:t>They believe that dreams have a meaning and a purpose and cannot be merely considered as a chemical reaction.</a:t>
            </a:r>
          </a:p>
          <a:p>
            <a:r>
              <a:rPr lang="en-US" dirty="0" smtClean="0"/>
              <a:t>Some Psychologists say that dreams symbolize our suppressed desires and represent our subconscious emotions, thoughts and desires.</a:t>
            </a:r>
          </a:p>
          <a:p>
            <a:r>
              <a:rPr lang="en-US" dirty="0" smtClean="0"/>
              <a:t> In addition Psychologists say that dreams influence the mental makeup of a person</a:t>
            </a:r>
          </a:p>
          <a:p>
            <a:endParaRPr lang="en-US" dirty="0" smtClean="0"/>
          </a:p>
          <a:p>
            <a:endParaRPr lang="en-US" dirty="0"/>
          </a:p>
        </p:txBody>
      </p:sp>
      <p:sp>
        <p:nvSpPr>
          <p:cNvPr id="11266" name="AutoShape 2" descr="data:image/jpeg;base64,/9j/4AAQSkZJRgABAQAAAQABAAD/2wCEAAkGBxQTEhQUEhQWFRUXFxcYGRcXFxgcHhgbHhgXHBgZGxgYHCggGRwnHRoVITEkJSorLi4uGB81ODMsNyguLi4BCgoKDg0OGxAQGzIkHyYuLy4yLDcsLC8vNzQsLCwsMiw0LCwsLDcvLCwsLCwsLCwsLCwsLCwvLCwsLCwsLCwsLP/AABEIALgBEQMBIgACEQEDEQH/xAAcAAABBQEBAQAAAAAAAAAAAAAAAwQFBgcBAgj/xABNEAACAQMCAwUDBgkJBgYDAAABAgMABBESIQUGMRMiQVFhcYGRBxQjMlKhFTNCVHKSscHRJDRic4KTorKzFlOD0uHwF0OjwtPxJWOk/8QAGgEBAAMBAQEAAAAAAAAAAAAAAAIDBAUBBv/EADIRAAIBAgQCCQQCAgMAAAAAAAABAgMRBBIhMUFxBRMyUWGBsdHwIpGhwRQzQvEjcuH/2gAMAwEAAhEDEQA/ANxooooAooooAooooAooooApnxPikNuheeVIkH5TsFH39aiuM8wfzmC2eL53EiNpl1BR2myN3QS2+Nh4lemRWYTcncVMhlubcXUpJ+l+cRnA8kWTToX0AFeM9SHvPXMsF2wa0vLvKjBjSKbsX67kjQ2d8ZyR6VUrO0jl/G25RvNsnPqGzn41J8eiurRVM9sEZzpRDNGWc+OlIyxwPE9BSVl2p3l0jyRR09rE7n2bVVJviXQS4Hu3jkh3trieAjpokYr743yp+FWrhfyqNAjJxCMtKB9E8C7T+GkqT3H6Z3x+w1yvEseoY+B2yD5jI61GM2iUqaZO3vyt3KMD80hUH6sbTMZW9AqIRn41qHBL9p4I5WieFnXJjkxqX0OPj7x0rBuGK9tI3zWa47ZsFuyjWWQ+WfomYD24Fa/yDd38kLniEYQhsRsQFd0x1dFJCnPsz5Dxui7lEo2LRRRRUiIUUUUAUUUUAUUUUAUUUUAUUUUAUUUUAUUUUAUUUUAUUUUAUUUUAUUUUAUUUUAU24ndiKGWU9I43c/2VJ/dS8kgUEsQAASSdgAOpJqr8w8zSRS2nYwtPbyrJJNIikhYgqkMD0J72rT1IU43oBny9cWnEGjl+bhLjENxMM4eOQBeyDbZZWUEgnYqqnHldqjOA3EcyfOERVEmysMZkjRmETZH5JBLAeT1J0BE8d5atbzT85hVyudLZKsueul1IYe41WuIfJhbFGEElxE5B0nt5HAPhlXJyKsnEY70sTA9uFHRZEkJb2urjT7lPvpThHEJHDC4iMMiY1b6o2z0aOTADA77EBhjcDIJWPbmN8u8rvcxnXNOskbtFKvaAaZEOGAwucdCPQ01vOBpb3rorO4jjjJZ3YnW5cnqfshdvWtAiTsuLX0Y+rLFb3GP6R1xuffoX4VUPlCsDDeQXKF2E+pHQEY1IgCYzgbjUdz+TWLM1VcbmpJOmpFs+RmwHYT3ZHeuJWUeiREoo9uQ5z61olU35IXB4VBgYw9wCPI/OJc1cq2oyvcKKKKHgUUUUAUUUUAUUUUAUUUUAUheXkcSl5XSNB1Z2Cge0scVT/lI58Xh6COMCS6kGUQ9EHTW+N8ZyAPEj0JrHrgS3LdreyNPIdwGPdT0VBhR7hiraVGVV2iU1q8KKvI3CT5Q+GKcG9gPqGyPiMipLhvM1nPtBdQSHyWVCf1c5FYEkKjooHsApC4to3YK6AnGc46b+Y3zWp4BpdoxrpKLfZPpqivm/hvE7q3I+aXsqeOhm7Rf1JM4GfIVceE/K3PFgX9sHXxltzv7TGx/ePZWaeHqQ1aNdPE056J692xr9FRPL/MdteprtpVkA6gbMv6SHdfeKlqpLwooooAoophxzi0drBJcTEiOMZbG56gAAeJJIFAOL27SJGkldY0UZZmIAA9Sar/LPOsF/PNFbBmSFVLSkYVixIAUHcjutuceHWpbiFtBd25WXTJBKqnrswJDKQR7iDVJ5Z4TdwXN+LS1it4ZJUWOWUd0JGgQaIEwz97WckqDnOTQHeN89XnzpLW2s2TXP2AnnB0kjdmRF+sAoZs6vDepL5SeLX8EP8iSMLp787kEoSyoqpGRu5LDBORscjpTvivK0s9zDObx4+xiKL2UceosxHaPmQMqkgKNl2Gd96lW4DE0Jgm1TxswZhM5fUQQRnO2MgHT09KAYcX4fDxG3a37diisglMTfX0nLRs4GCDjcA5Fd5Ks7mO2hS5wvZxRxLGNyQihe0dvtMAO6NgOuSdp+KIKAqgKoGAAMADyAHSobmbj9nbqEu5AC/SIBnd/ZHGCzD3YoDnGeabOzwksqq2wWFO858AqxJlvIdK98oyXLWytd5ErNI2CFUqhkYxKwXYME0g/fk1AcN49axb2nDJ1B8Uto4s+52U1I/7bxLjtYLuL1Nu7ge0w66jnj3kssu4meOcWjtYJbiY4jjUsfM+QHmScAe2s8i4A/EP5RxTUxfeO1DsI4FPQYUjXJjqxqW5qmjv5bKGKRXhEhnlA8RGO4jDw77A4PkKnuxFZ8ROS+mJfQhF6yM25a4d8z4vJb6naN7bVCXYnSgkz2eT4KdePSp/n7hJuLNwq6njIlQfaKblf7S6l99OOJWSfhO0fB1CKcdfAj+NWIwis882ZS4l8ctnEyLkrj92FFjZtHEJ2a4EuNXYxkfSKqEYLahsTtk9PGp6Pjd7FPcJa3kl3JbKHlhuI4gjg9VjeMB1cD005OOtJty21jxWO5jGbabWjY6QvJg9Pss4BHlk+lOoLRraaSWfuxwG6mWTH4yOUh2Rm/JKtnunr3COhq+VV307vnzzKY01bU0Tlrjcd7bRXMWdEi5weqnoynHiCCKr/ADjzhNBIYbOFZ5Ik7afUSAke+FBHWRsNgeAGTUdyDJ+DOApNcAjSjzafHvsTGnoTlR76iOWeINFIsVzExkumLzz/AJPzh01i3x1wseFG+PCtTZlNQ4RxFLiCKeP6kqK6564YAgH13p3WWcoczNYRSW08DmC2neLtkYMUV31RFovraNLoMrn2VqSnNeg7RRRQBRRRQBTbiV6kEUk0hwkaM7H0UEn9lOaz/wCW/iXZcNKA4M8iRf2d3b7kx76Ax+O7e8uZbyb6ztkD7O2yj0VcCpGm3DYdESDxxk+07mnNdzD08lNI+dxVXrKrfDgFFFFXGcY3Vl9Z4xiTqD6jPwzk/Gk7W7KYWUnJ06Sdj3vA+w7e8VJVGcetiyAqMsp8PI9fvxWerFwTnD7GqjNVGqc9nx4oXa1ZHE1s5hmXo6HHx/7wfEGtX+Tf5Q/nbfNbsCO6A2I2WYAZOB4OBkkdCNx4gZjBJqVW8wD8RTHiztF2dxGdMkTqykehyPvx8TVGKw8XHrImnB4qSmqc+R9QUVRv/EOPyHx/60VzDrl5qp/KTy7Pf2gggdFzKjPqz3lB6AjxBw2/XTjarZWRcA52vUvr+AxteQW80hZVwZok7VgNA/8ANA27vUDofCgJLh/BbiG5h4WQz2KP86SViT9HGwZbZvPTMYz6qMYrS6qPIPGxeNfSq7NH85Cx6tQ0qIIcgK26d7VkYG+at1AFFFFAFZlwaUR8Qvo7jC3TztJGzdZLc/ihGx6qo2Kjoc1ptR/GeDW9ymm5iSRV3BYDKnzVuqn1BFV1IZ45SdOeSVyBu7+OL8Y4UnovVj7EG59wpMXk7j6KERL/ALyc4/8ATXf4kVGzwWMLlbITSzYxiGZyB5a5WJwPeaV4Zy0SS925lJ6RF3ZE97HvH7vbWbqY093qaOtlPYZWHEY47yV5ZxKeyVQyp1JbLBVjBzjA8/bU4ON6vxdvcP69noHxkIqPspIra9nVtESukRjzhVwAQQOgznPwNc4/zxbW/cQ/OJ22SGIhmYnpnHQevpSWr0QjotztjK03ECzRmPsYcaSVJBY7ElSRuM7elWaoDlyJ40Z5l+mlOuTcbHwUegG3xqZW5B65Htquc4t6FkYtLU9zRK6lXAZSMEEZBFR/HOHxTqscydourVoJOk4zjWo2cb5wdsgHqBUkzADPhTFNyWPU1XKVkTjG7KlxHkCNl0wXFxAuVbs9bSRZVgykwucbEA9fCkOM8N4l2LCSa3nSNkl7QI0cimN1fIAJVj3cY22J3q8quaOIxZhlXzjcf4TU6VWd9XoQqUoW2IritvEVm0g67i2ZsgbERrlSfX6QD3DypXhnN0iwxmW0l0aFxJGQ+Rgd4gYK144XIzWloVGdSoj7ZwpQht/DdV+FO+W2/ksPogHw2P7K6GxgH9hzdaSnAmCN9mTKH/FgfA1OKwIyNx6VVr6OCXZ41k9qg/4uvwqKXg/ZnNrJNbnyV9Se9G2Ne3Bf6KpcPH72HaaJbhftRnQ/vQ7E+ypfh/NltKQpcxP9iUaD7s7H3GvQTtZF8v8AJkWMXgzyN8Ai/sc1rgNZx8q9uJJbRWGR3z7DqTcV7FXaR5J2TZnFFKXMBRip8Pv9aTr6E+XCiiih4FcIrtFAeIYwqhR0AAHupnxw/QPn+j/mFObWXUufVvuYiujh5up7a1XrNKob0Re9IfcoY+6qK0kqLa7jTQi3XSe9/QhvwPc+TfA0V9QfgqH7AoriH0QlzFxX5rbyXBjaRYhqZUxq0gjUQGIBwMnGR0qA4Bzxwy5bMMsUczjGJFEch9Mn6+/kT0q3TRBlKsMqwIIPiCMEVSOVfkzt7RJo5CLqKUqezljUhCucEHc5wQD+iKHhK8gcQE9sXYL2wlkjnKqF1yxsULEDxICn2EVZahuXeWbey7QWqmNJGDFNRKggYyobOMjA8thXeZuZbexi7S4fGThEAy8jfZRRuT9w8aAmKhuP81WlmM3M6RnwTOXPsQZY/CqhJdcSv92c8Otz0RMNcMP6TnKxZ64AyKfcE5StrY6o4gZDuZXy8jHxJdt8+ys88RFaLUujQk99BvLzreXO1hZFFPSe8PZr7REuWYfClrTgE0q54hdPcMTnQo7OIeShUwSB5nep0R0uRVPXzl4F3VQiIW1ska6Y1VFHgoxUZzDzNb2aFpn3xtGu7ttnAXw9pwKUvba4lJUSCGPzTeRh+kRhPdk1TubuHR9yxtlxLcnS7ndliBBmkZj7lHmTXiSvqetvgSVxw6Hi9pFLOjIHGuPBGqPOQN+jZGDggjpUZwPkmeyYm1nt2B8Zrfv48taMDj06VdraBY0VEGFVQqjyAGBStUdbLVLYu6tbvcaWXbf+cYj/AFYcf5iadV2iqmWI8Mu2M7eVeq7QBQC8K7V6lGVI8wR91esUVoSsUN3IPk+XFlET4Bh8HamfLExkjlVtuyuJ00+naFlz/ZZaOUzm3VfBXkz7dZptwZuz4jfQ+Eiw3K+9ezk+9F+NdA55ZQK7RRXgOUjcWiOMSIrr5MM/DyPspeigI6PhEkW9lcPGP91J34/ZhslfdVf5vvLh2ga5hCdmWBkQlkbVpwR9np0PnVq4PxJJQ5XICySREHGzRuUPuOMj0IqSIzselTUrO541dWMl4vEHTWuDp8R5eNQlajxbk+OTLQnsXI6D6h9q+Hu+FZVepLbP2V3H2bdFfqkmPFW/cd66uHxcZfTLRnHxOCnH6o6oUooorcc4K4a7Sc0mkZ9gHtJwKN2R6ld2EuGwFI1VuoG/tJzV1+RPh5mubm8YdxAIIj6nvPj+zo/Wqk8RdtIWMFpJCI0UdSzHAFfQHJ/AlsrOG3XBKL3yPynO7t72J+6uZjJJJU1wOvgIOTlVlx+MmaKKKwHSCis1svlKuZV1LYR4yy73hyCrFTt838wacj5QLnxsE912P/hqh4mknZyRYqU3rY0Amsh5QQ391ccRue8VlaK3Q7iJF8QPBsEb+eo+NWAfKBP42A91yn/JVK4Bxz8H3EwmjaK0uJS6HUH7B2xlWKj6h6egUdd6rq1oTjlhJN8yylBxleS0NWgSl6Z21yrKGVgykZDAggjzBGxpVpqyxaSNLTbFQd6TvLlY0Lt0H3noAPMk4A9tRHCuNNOGeOGQRjOgyAo0h9EYZVP6TYz5bZpndcZjhjCSkXFwW1lE3w+QQAfyQuAB47ZxVsVchJ2JrinEkgjLvnyVR1ZvBR61XeU+Eupkurne5nPeHhFGD3Il8gNifM1Hx8Qn7ft7i3MmkdxQwAj8yFwdTdN/T2Y8x/KPbLkSxXEQBI1GMsp36hl6j3V5OLy2hr3iEle8i60VA2XOdhLjRdRAnoHbQfg+Km4pAwypDDzBBHxFZnFrdGhST2PdFFFeHoV6j6ivNcaZUGp2CqOpYgAe816tzx7DygVDjjbSfzeB5B9tvo09zMMt7hUnaFyo7UKreSEkfEgfsrS4tbmdST2KtyGc2z5/ObofCZwP2V45lTsbuzu+ihjbS/oTEBCfQSBf1q98hfzVj53F0f8A+iSpHmTh3zi1nhGzPGwU+TgZQ+5gpraYnuLJe/TvCeojSQeoLOrfAqv61PKollxjtZuF3fTt45rWQeUmzYP/ABI2+NXuh4FAorhbG/lQGd/J7aNNc3c0kjdlFezMkWcL2jMcyN54XTgeBJNaVDexsSFkRiPAMpPwBrAOX4e1YszSFGmZ9AZtJOQSxVep8M+lXSWGMYyoHsU/tArUsNJxu2ZpYmKllSbNSqI4lw+KdHimQOhO6kfAjyI8xvVNs+IyJtDct+ix1j9VulNk5+uY3YSW8cy6j3o3KNj9FgQfiKg8PU4K/In/ACKfF256Fd4/wV+HTrGWL28ueyc9VP2D6jI9uc+deae8983RXkMMSxyRuJlcmVQoUAEbMCQev3UxVgdwc+yulgZycXGXA5fSEIqSlHidppN3pUXwTvt7eij7yfdTqmF23ZR4jBaRzhR1ZnP7T/0FaarsrvYy0VeVlu9F5ly+Srg3zq/a5YZitO6nk0zD/wBqnPtKmttqA5G5eFjZxQbawNUhH5Ujbuf3D0Aqfrhzm5ycmfQ04KEVFcAoooqJMyX/AGI4nE8whFo0TzSyJrklDAO5YAgR4HWq3Z8RvZASsMGAzLkyMN1Yq3gdsg1v1Yhy9+Kb+uuP9eSuXj6dOnDOoq7fj4+Jrw8pSeW+hG2HGLuVSyW8RAZkP0pG6nB6r0paW5vGBV7OJlOxBmBB9xWu8m/iH/r5v89Ttc6rOMKjSgtH4+5pgnKKbfp7FMtrbiFu2bNXtwTkxidJE9yyDAqU/wBouNYxpjPrpiz/AJsfdVgqvw8bmnZ/msKMiMVLyuVyR1wFBPl8avhi6k/8Y6cX7tkHSjHi/nkRlzc8VlYdu07ICCVjaJM4OcYUgEe3NXLhx7MApaOCR11KT8f4VC23GXEyw3MQjd86GRtSNjqMkAg/9+NWvh022k+HT2VJ4md8s4qz7tvwzzq1umxL8JP+by/d/GoYSNHOcxukUxGA42WXyHo2PiB51a6bcThDxOrdNJPsI3BHqDU4VIp2tvzIuL3uQl3weB/xkMZ9qAH4jeo08owLvC00B84pXH7SavvLl/8AOYAxwXXuuPXz9hG/xp29lGeqL8Mfsq51JQdmSUIyV0ZA/H7+2uJIUupZFjCnvQiXOQDhttQ6nfPhUla/KXdptLaCQeLKssZ+DK1OOEoGnvZlGz3DIv6MXcH36qlhmqK2LjGbjkv+PRCFOVr5rHLL5TbZvxsU8Pq0eofFd/uqz2F7ZzlZBJG7YGkMdx7EfofXGaqPC5ZpcusSBM4XW5yceJCjb2U9UpJIYp4VV8ZBG4YejDB/+qtjpq4280/wRcm9L38i+0ncPhSfdVK5f4Ye2miWaaPSFdCjbaTsQVYEHBxUZxDnZknWKK4gutJwyukkbZ8cOilDgedaOpbV46kFVV7Mc8vcbW14esjxyuDPdfi1U4+nlO+WHhv7Ke2/P1uyhuxvFU7hvmzkH1DJkGoi+4mrnVFG6Rs2t0wCNYDAspHmDv06VdOXLcLaQBNh2a7eW1aEUzglFPi2/tpr6mU3fFIs3iW5JWKWPiMAZGQqVZRcJpcAjZiR4YJrYo5AwDLuCAR7CMikr61Esbxv0dGQ58mBB/bVB5Ojvrm3EZu1t1t2NuwjiDSZjAHeeTIGRjoKSkoq7IRi5OyNFAphx26EVtO5IGmKRveEOPvqHHJETfj5rq4P9O4cD9WPSKZcy8mWUVs7LboHygUksTksPFmPhmqo14ydkWuhJK7KtyLwacQK4t5GDDKtgAFT4gnz2qznh1z+bSe4qf31dUeO2hjV2VFRFUaiB0AG3nURd82p0gQyH7R7qfE94+4VvWIqJWMX8WEm3bcp/FJREpM8Tpgba4zufIHxqpWtxHjCuM+Wrf4HcVZeZL55XHaNrYbnwVfJVXw889ahbhEIJcAgDJyAashjJReqTJS6KVSPaa/KGZgkUYVg48pBv7NQ/hTaWIA5MLr/AEoj+5SP2V3hlvlNQLJqYlQGOy+Awcil5jIgLakZQMnUNJx7V2+6t6WaCk1+/XX7HHbyzcU0+HFemn3G8TOfxcwY/YkXf9gNPuW74QX0NxexO8cWSoiAbD/ksQSMgbnzyF8qdLwq7aNJGsZzG6h1ZVDgqRkHCnUNvMZpjPfqhClZA52EZjcOT5BWAJqqXVTjZz/P6ZbHrqc7qn+P2j6C5f5ntb1c20yyY6r0Zf0kOGHvFTFZH8mvIc/zhL+8UwlM9lCNmOQRqkx0GCe6dz446Vrlc2Vk9DrRba10CiiivD0KxDl78Uf62f8A1pK2+sQ5e/E/8Sb/AFnrm9Kf1Ln+masJ23yGnJn83P8AXTf5zU7VS5aubhYMR24kUySEN2qrnvnPdI86lfn93+aD+/T+Fc3EUpOrJ3W/evc1U5pRXsyYqCXhE0Lu1q6aXbU0UqkgMepVlOR7KV+f3f5oP79P4V38IXX5mP79P4VCEZwvZrXxj7nrcX3/AGYlb8JledJ7l0JjzojjB0gnqSW3J/gKnlYg5HUVC/hC6/Mx/fp/Cj8IXX5n/wCun8KTjUm1drTxj7hOK7/sy4W1wHHr4iu3f1H/AEW/Yap/4Uul73zTGN89un8KUseb5JozmzmCsCBIquyHqMhwmK1Uac5d33XuVTlFf6ZN8pzFZYBGC2qPTMANlGSUYnoCOnsNW/jF2IoZJD+Su3qx2UfEimHJtsqWqaerZZzgg6vI58hge6mnMkzyTJBFG8ojxLIEA9ezG/qM/Ct7WaVlqVJ5Y3GXDuGpFGiaRkDf1J3Y/EmnqqBtgUli4/M5/gv8aNNz+Zz/AOD/AJqyPD1W75SfWw2uMYrGWHIhZChOdEgPd9jLXu1sH7XtZmUtjSoUHCj37nx+NOyLjxtJv8H/ADVHXd3e9IuH3J/pfRD4AvVjhXs/p9CKlDvGHMHHOwlljiP8ont1jiGDsWkILE9BpXU2/wBml+A8PjRo4vtwyW4PiMqGDepOg5psLa9zn8GXJPmTDn1311EXl7d2t3FPcWThTlYEklRdL6TrYaNQLaSRk9BU6SrOcLxso3IzyWdndsnLuykgXRMhUY0hxujbYByOh9Dg1a+W+LxG0Qs6p2ahG1EDBAxnfwIGRVEvebYZUYTW08TEHDAwsufAsVTUBnFe+6GinOWUaS2g4ONu8p8x/CttlF8y2fW4ineX+C/H/ljT7acSDUFIXwLDGoeYB3A9uKg4rZba+YhQEu98/wD7lH71++o7/aRY8dlC5LHAknlLHfptlj94qM4xfzSDVJLgqQyKo0qGHQgbkn2mvZRUlYyQUk7o0YCqXz7e5khhBO30jaeueiY9frfEVZeE8TWW3WY4A05b+iR9b3bGqFNKJnknckaySBqxhOig+6s9GH1a8DRJ5lZCRjJbUwGo/lStqY/f++k+IXIjH1iznoM4HtIHh7abXV+i7RKpP2sbff1qKmmC5Z2x5k1puThTtue9+p3J3JqE4req7CEMAue+3/tzRccRaU6Icqp2LnqfZ5f99Kf2tosa6VG3jnxPma14bCyqO72Ofj+kYU1khqxVFAAA6Abeypvkblk8Rn1OP5HCwLnwmcHIiHmo/K9w8arfE4iYzp2KjIwSM46qceBGRW+8j3EEljbPbRiKIxjEY/IPR19SG1AnxNa8bVlFZFxOVgKMZPrHuvlycUY2oxXaK5h1gooooAooooArEOX/AMT/AMSb/VetvrEOX/xH9uX/AFXrm9Kf1Ln+masJ23yGvJZ/kq/py/6jVOVBckH+SJ+nJ/nap2uRif7pc36myn2FyCu0Cqbwm1S5lnF2zGVZCBH2jKFTbBVVIz/9edeU6akm29F5+x7KVmkuJcq5VVVBb3sMVu7FJA3aRFy4UAHDZYkr/wBPWrVSrTyWs9GriMr3AjzqM5Zsbpbl7a1u2jt41EjKyI/Z6ydKJrz1wx9PUmpOoPmmxTspZxqWVYyAyO65HgDpIDDPnVuEqZZ5Xs9O8jVjdX7i72N+iTi2SaSebBaQ5XESgbFwgCqScALjJz5CpLkiV5pL2fYqZhDGcfWWJQGOR1HaGQf2ayey4ncWfDZOwhCSOpke4Lr0IATQgGdQXHXG+o7k1vHL/Dkt7aGGIaURFAHuyST4knJJ9a7WHirtp34GKtLRId5b0rmlj4gewUtRWszkTzDdfNrW4uAvaNFFJIFJ66VLY9OlZjcfKlfQiOSS2t3ik040M64yMgFjnB9cYrX7qASIyMMqylSPMEYP3VhXDrH6GWznGTA7wOPMKe43vUqRVdSbiky2lBSbRp3LvP8Aa3MEkrMLcw47ZJiAY89DnoynoCOp261nPyjc3R3z2/zeKYpA7sZCmA4ZCvdUnUfPcCqZJD2UwEoBaNhGxP5Sn8VJ+6puindFtOgm73GHEbgGBipzqGke1u7jHn/CnkJKjCkjbG3jt5Uxue/MqD6qfSN7fyB+00+rJiZapI+p6Go3jOclo7L7Xv628hCPjM65gIVyfqM23d9SPFfSn03F5EXUVV5CVVScgamIA9gyaj7221gYOHU5VvI/wpMnt4mX6jjYjxRhuD7M1fRqZ14nK6QwP8eo7bPs+3lw8PM1G+4cYrDsGnEA7oeRU1EksC4CnP1tx7POqBzFNZ/RwWyymbUrGabWndB72lXxq1dMBQKtnD+cVmhUSXMdndJ9cShdEmBuRqIyh691gwI8uta41zTLfxGLsYAqyY7dWZs6GB1RBkBXVjrnoaqpqpm17/nM57UeHz2Gcpwp30jHXbb132qu/NHlZmHeAwQJDuQc49BnGceoqUu27TOraFN2P2yPAf0R95rzLcdlCzts7kkD1I7o9ygfCtadj2olPR7EbbXeO9suDjB/ZUpZ3xmOmCKWZ+hWJGfB9SBtT+TlMJZOzRjtRC7FickNpJ2GdiOnure+XlT5tAY1VVaJDhQAN1B8K2rGVErI4bwNJu7Mb4f8nnErkfSLHaRkbl21vj9BNviRWv8AK3A0srWK2jJYRg949WYkszY8MsSceFS1FZ51JTd5O5qp04U1aKsFFFFQJhRRRQBRRRQAaxDgH4gfpS/6j1txrEOA/wA3Htk/1Hrm9J/1Ln+masJ2nyGfIp/kafpSf5jU/VY5IvY1tEDSIp1PsWAP1vImrAL6L/eR/rr/ABrl4qL66WnFmuk1kXIXppf8Lhmx2savjoSNx7CN6WF1H9tP1l/jXROv2l/WH8aoWaLutCbs9xDh/C4Yc9lGqZ6kDc+0nendeRIvmPiK7qHmKScpO7PUktEdqJ5sP8jn/R/eKls1C85tizm9i/5lqdBf8sea9SNTsPkNePbcLb+oQf5K36EYUD0H7KwTmBf/AMcR5pEPvSt+rtdHdiX/AGf6MOJ7S5BRRRXQMwVlvyhcP+b30dyBiO6Ahk9JlGYmP6SAr/ZFalUVzRwRLy1lt32DjZh1Rhujj1DAGoyjmViUZZXcw3nbh5aPtkHeQaW9UJz/AITg/GmtjLqjRj1KjPt8fvqR/DYjVobpT85jYxSRKNRdsdVHirDfPrUHwtWjZ4XUpjvqrEEhGzgZHXH8aopXSys3Rks11xA/Quxb6jtnV4qx8G/o+R8KfCiZgBgjOruhQCSxP5IUbsT5CoyyZo0V2GIJGdUyd0KkjS3kDhseWKrr012ludzo7pFUmqFTbg+7n4ePDltITzqilmOAKYcPVpZO2+ouMAAjLD+lSs3D3kiiuXx2EzzQxDxJVTqkPluHUew1rHAOVbLiVjbzywhZ2jVXkiJjfWncbJT63eU9c1OhSy77mbpXpF1UsmtO7XNq2vLXT4lmzoD1APtFdCjGPDyq/wBz8k+M9heyDyE0aSfeug1B8a5BuraGSaS7tRHGpZmMUoOB5AOck9APEmr7M5SxECn3pH1pO7Gm+PtMOm3kPAeJqMv42ljeWTYYxGvlkgZPqaUht5X0yyAOeqoxxj1A6Z9tLjiKNLEHSQoj65FC5OV6L1xjOM1U5uUlGPmeTaytv587i4txeZ4tAsrhmKaW1dmi5xgnUzfuqzcr83SW1rBbz2Vw7QxpGXiaBlbSAARqlU9APCoblbgVxxVWuHuXtbcOyJFDjtCVOCXc7DfO2D/GI5oWWzu2t7a6ncRqpc3AjfvMMgLhFOAuMnPjjwrSYjSJflDgRS0kF2ijckxBsDxJ0MatVjdpNGksTBkdQysPFSMg/Csd5R4de8ThkIuYYlWRoZMQMW6A5Ul9JyG91a5wbhqW0EUEedESKi56kKAMn1PWvAPaKKKAKKKKAKKKKA4ayuL5OuIIuiO7tguWxmFydyTudXrWq0VCdOM1aSuSjJx2KTyj8nNrb2qRXVvbXEoLlpWgRi2XJUZcFtgQOvhUueSeHfmFp/cR/wDLU/RUyJXjyLw38xtf7lP4V4PIPDfzG3/ul/hVkrzI4UEsQABkk7ADxJPhQFbPyfcM/Mbf9QV5Pyd8M/MoP1f+tWBL6IqziRCq51MGGFwMnJzgbb7+FFpfxS57KRH04zoYNjOcZwds4PwoCv8A/h5w380jHs1D99RnMXyYWktvJHbxJDKwASQlyFORvjVvtmr3XiOQN9Ug7kbHO4OCPaCCKWBldz8nF/JGInubXR3M6YpAcKQepY+XlWr15EgyVyMgAkeIBzg48jg/A1yOQMMqQRkjY53BII9oIIPsqEKcYK0VYlKTlue6KKKmRCik2nUMFLKGYEhSRkgYyQOpxkfGlKAofygcqM7rfWqBrhF0yR7Znj8gfCRfDzG3lWY8RcXFxbLa4kuHLxdkTpYbavpAd00kEnI86+iqbiyjDmQRp2hGC+kaseWrGcVBwTlmLI1HFWKzybyPHZ4llImuSMGQjZM9ViU/UX16nx8qqLfJZd9m0Pzm2MRdmCvC5Iy5bqHHQmtRTicJZkEsZZThlDrlTqC4Izkd4ge04pzHIGAKkEEZBG4I8CD417KEZbojmd73MF5m4c1mtjw52DmHt7guFKhu0dgqqD1xqfOOm1W/5G+K5Nza7lUYSqwHdXXgPGSNg2oFsdTrPlVw5u5ZgvodE3dZcmOVdmib7QPl5g7GvfAbS0tFW0t2jVl3KawXY4yWYZ1MxG+T4eleZHnzX4Gl4mP8XqMuubNfysTVZT8uXECPmkDnTA7PJIx+qzJp7NCenUlseg8q1KCZXUOjBlYAhlIIIPQgjYivTxg9QD7RmpNXVjKnZ3MF5e5euL9wsKtFD+VcupCgeUQOO0b2bDxq58c+SsMLcWcyw9kjqwkQv2hdlZpGYMp15A9MYG2K0ZmCjcgDIG+25OAPeSB766XG+42679Pb91Rp04wVkTqVJTd2QnJnLosLVYO07Q6ndn06dTMxJwuTgeHU9KOYeULS8Ia4iy4AGtGZHwM4UshBI3Ox8zUx84TLDUuV3YZHdHmfKgXCZUalywyoyO8PMeYqZWNOB8FhtIhDbxiNAScDJJJ6szHdidtz5VIV4ilVt1YMAcbEHfy28a90AUUUUAUUUUAUUUUAUUUUAUUUUAUw47YGeB4g2ksBg+oYMP2YoooCKteByCG4VuxV5ITEojBCDaTB+rkDL9MHoTvnA7ecFm1syydoCIgVkkMZITtsrqhTurmRG6Ekpg7HYooBTh3B5UdHeUuwZdR1v3lFssZGg90EyjX9+c7V2WwuDHNEuhQzu6uJHDHVLr0Edn3MqWUsC2PI0UUAwuOA3RjAWXLAL9aeQAHNyd2VAWUCSIDGknQNwQCXD8vSZ7r4DSO7gSyjIN3HKAMdPoxIpAx9bG4JNFFAJycBnEWhJNyseczS/WAlDsGwTvmLqCDpOwODTyx4VMsiSO+W1qWAkkI0/NgjKAQB+NGroPPrtRRQEw9upZXKgsudLEbrnrg+GahOZeF3MpVrWURsqk4ZnAZ1OqEEKD3CxIfxIx1oooBkeWbgSoBcN83BClTLLrMekMxz/vDKkYznZGcehccA4RdRSM80wlBUYXW+A7MFkOCMBRHHEVH2mk6ZySigPcXCZ9McREOiLSFfLF3AkjbJGjCEqpLYLamx0qPtuC3X0oLYOkqHM8/fzaxoAFA7qdpltYOrKnbJNFFALty9M0JSRgzCO5VQZpNJMkgaPUQozpXu50nHh1p5+Cpc9mRH2XbmbXqbXuxfTp046nTq1fV8K7RQCTcHmENvGujEUYQjtZUBOiMCTKLklSHAU7ENnINcPBJmeTU/caQNtNLl1+cCTBGAI9MYMeFJDA74G1cooBbh/BpUVVMmQFQklnf6RUZS3f8ADUVbqPqDzpi/LE5ikj7aM6pe0GY3w7aEGp/pM51qzeIzg+gKKA93/L0skjt9EowQoVmXWTPFKdWEyhbsypOX6gjG4PiHluYSwsWj0qI9Q1HbRJO4H4vL4EijVqQkgkhs4oooCV5e4a8XaGQRrq0YWM5VQqBQB3FwPIYJHix8JiiigCiiigCiiigCiii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QUEhQWFRUXFxcYGRcXFxgcHhgbHhgXHBgZGxgYHCggGRwnHRoVITEkJSorLi4uGB81ODMsNyguLi4BCgoKDg0OGxAQGzIkHyYuLy4yLDcsLC8vNzQsLCwsMiw0LCwsLDcvLCwsLCwsLCwsLCwsLCwvLCwsLCwsLCwsLP/AABEIALgBEQMBIgACEQEDEQH/xAAcAAABBQEBAQAAAAAAAAAAAAAAAwQFBgcBAgj/xABNEAACAQMCAwUDBgkJBgYDAAABAgMABBESIQUGMRMiQVFhcYGRBxQjMlKhFTNCVHKSscHRJDRic4KTorKzFlOD0uHwF0OjwtPxJWOk/8QAGgEBAAMBAQEAAAAAAAAAAAAAAAIDBAUBBv/EADIRAAIBAgQCCQQCAgMAAAAAAAABAgMRBBIhMUFxBRMyUWGBsdHwIpGhwRQzQvEjcuH/2gAMAwEAAhEDEQA/ANxooooAooooAooooAooooApnxPikNuheeVIkH5TsFH39aiuM8wfzmC2eL53EiNpl1BR2myN3QS2+Nh4lemRWYTcncVMhlubcXUpJ+l+cRnA8kWTToX0AFeM9SHvPXMsF2wa0vLvKjBjSKbsX67kjQ2d8ZyR6VUrO0jl/G25RvNsnPqGzn41J8eiurRVM9sEZzpRDNGWc+OlIyxwPE9BSVl2p3l0jyRR09rE7n2bVVJviXQS4Hu3jkh3trieAjpokYr743yp+FWrhfyqNAjJxCMtKB9E8C7T+GkqT3H6Z3x+w1yvEseoY+B2yD5jI61GM2iUqaZO3vyt3KMD80hUH6sbTMZW9AqIRn41qHBL9p4I5WieFnXJjkxqX0OPj7x0rBuGK9tI3zWa47ZsFuyjWWQ+WfomYD24Fa/yDd38kLniEYQhsRsQFd0x1dFJCnPsz5Dxui7lEo2LRRRRUiIUUUUAUUUUAUUUUAUUUUAUUUUAUUUUAUUUUAUUUUAUUUUAUUUUAUUUUAUUUUAU24ndiKGWU9I43c/2VJ/dS8kgUEsQAASSdgAOpJqr8w8zSRS2nYwtPbyrJJNIikhYgqkMD0J72rT1IU43oBny9cWnEGjl+bhLjENxMM4eOQBeyDbZZWUEgnYqqnHldqjOA3EcyfOERVEmysMZkjRmETZH5JBLAeT1J0BE8d5atbzT85hVyudLZKsueul1IYe41WuIfJhbFGEElxE5B0nt5HAPhlXJyKsnEY70sTA9uFHRZEkJb2urjT7lPvpThHEJHDC4iMMiY1b6o2z0aOTADA77EBhjcDIJWPbmN8u8rvcxnXNOskbtFKvaAaZEOGAwucdCPQ01vOBpb3rorO4jjjJZ3YnW5cnqfshdvWtAiTsuLX0Y+rLFb3GP6R1xuffoX4VUPlCsDDeQXKF2E+pHQEY1IgCYzgbjUdz+TWLM1VcbmpJOmpFs+RmwHYT3ZHeuJWUeiREoo9uQ5z61olU35IXB4VBgYw9wCPI/OJc1cq2oyvcKKKKHgUUUUAUUUUAUUUUAUUUUAUheXkcSl5XSNB1Z2Cge0scVT/lI58Xh6COMCS6kGUQ9EHTW+N8ZyAPEj0JrHrgS3LdreyNPIdwGPdT0VBhR7hiraVGVV2iU1q8KKvI3CT5Q+GKcG9gPqGyPiMipLhvM1nPtBdQSHyWVCf1c5FYEkKjooHsApC4to3YK6AnGc46b+Y3zWp4BpdoxrpKLfZPpqivm/hvE7q3I+aXsqeOhm7Rf1JM4GfIVceE/K3PFgX9sHXxltzv7TGx/ePZWaeHqQ1aNdPE056J692xr9FRPL/MdteprtpVkA6gbMv6SHdfeKlqpLwooooAoophxzi0drBJcTEiOMZbG56gAAeJJIFAOL27SJGkldY0UZZmIAA9Sar/LPOsF/PNFbBmSFVLSkYVixIAUHcjutuceHWpbiFtBd25WXTJBKqnrswJDKQR7iDVJ5Z4TdwXN+LS1it4ZJUWOWUd0JGgQaIEwz97WckqDnOTQHeN89XnzpLW2s2TXP2AnnB0kjdmRF+sAoZs6vDepL5SeLX8EP8iSMLp787kEoSyoqpGRu5LDBORscjpTvivK0s9zDObx4+xiKL2UceosxHaPmQMqkgKNl2Gd96lW4DE0Jgm1TxswZhM5fUQQRnO2MgHT09KAYcX4fDxG3a37diisglMTfX0nLRs4GCDjcA5Fd5Ks7mO2hS5wvZxRxLGNyQihe0dvtMAO6NgOuSdp+KIKAqgKoGAAMADyAHSobmbj9nbqEu5AC/SIBnd/ZHGCzD3YoDnGeabOzwksqq2wWFO858AqxJlvIdK98oyXLWytd5ErNI2CFUqhkYxKwXYME0g/fk1AcN49axb2nDJ1B8Uto4s+52U1I/7bxLjtYLuL1Nu7ge0w66jnj3kssu4meOcWjtYJbiY4jjUsfM+QHmScAe2s8i4A/EP5RxTUxfeO1DsI4FPQYUjXJjqxqW5qmjv5bKGKRXhEhnlA8RGO4jDw77A4PkKnuxFZ8ROS+mJfQhF6yM25a4d8z4vJb6naN7bVCXYnSgkz2eT4KdePSp/n7hJuLNwq6njIlQfaKblf7S6l99OOJWSfhO0fB1CKcdfAj+NWIwis882ZS4l8ctnEyLkrj92FFjZtHEJ2a4EuNXYxkfSKqEYLahsTtk9PGp6Pjd7FPcJa3kl3JbKHlhuI4gjg9VjeMB1cD005OOtJty21jxWO5jGbabWjY6QvJg9Pss4BHlk+lOoLRraaSWfuxwG6mWTH4yOUh2Rm/JKtnunr3COhq+VV307vnzzKY01bU0Tlrjcd7bRXMWdEi5weqnoynHiCCKr/ADjzhNBIYbOFZ5Ik7afUSAke+FBHWRsNgeAGTUdyDJ+DOApNcAjSjzafHvsTGnoTlR76iOWeINFIsVzExkumLzz/AJPzh01i3x1wseFG+PCtTZlNQ4RxFLiCKeP6kqK6564YAgH13p3WWcoczNYRSW08DmC2neLtkYMUV31RFovraNLoMrn2VqSnNeg7RRRQBRRRQBTbiV6kEUk0hwkaM7H0UEn9lOaz/wCW/iXZcNKA4M8iRf2d3b7kx76Ax+O7e8uZbyb6ztkD7O2yj0VcCpGm3DYdESDxxk+07mnNdzD08lNI+dxVXrKrfDgFFFFXGcY3Vl9Z4xiTqD6jPwzk/Gk7W7KYWUnJ06Sdj3vA+w7e8VJVGcetiyAqMsp8PI9fvxWerFwTnD7GqjNVGqc9nx4oXa1ZHE1s5hmXo6HHx/7wfEGtX+Tf5Q/nbfNbsCO6A2I2WYAZOB4OBkkdCNx4gZjBJqVW8wD8RTHiztF2dxGdMkTqykehyPvx8TVGKw8XHrImnB4qSmqc+R9QUVRv/EOPyHx/60VzDrl5qp/KTy7Pf2gggdFzKjPqz3lB6AjxBw2/XTjarZWRcA52vUvr+AxteQW80hZVwZok7VgNA/8ANA27vUDofCgJLh/BbiG5h4WQz2KP86SViT9HGwZbZvPTMYz6qMYrS6qPIPGxeNfSq7NH85Cx6tQ0qIIcgK26d7VkYG+at1AFFFFAFZlwaUR8Qvo7jC3TztJGzdZLc/ihGx6qo2Kjoc1ptR/GeDW9ymm5iSRV3BYDKnzVuqn1BFV1IZ45SdOeSVyBu7+OL8Y4UnovVj7EG59wpMXk7j6KERL/ALyc4/8ATXf4kVGzwWMLlbITSzYxiGZyB5a5WJwPeaV4Zy0SS925lJ6RF3ZE97HvH7vbWbqY093qaOtlPYZWHEY47yV5ZxKeyVQyp1JbLBVjBzjA8/bU4ON6vxdvcP69noHxkIqPspIra9nVtESukRjzhVwAQQOgznPwNc4/zxbW/cQ/OJ22SGIhmYnpnHQevpSWr0QjotztjK03ECzRmPsYcaSVJBY7ElSRuM7elWaoDlyJ40Z5l+mlOuTcbHwUegG3xqZW5B65Htquc4t6FkYtLU9zRK6lXAZSMEEZBFR/HOHxTqscydourVoJOk4zjWo2cb5wdsgHqBUkzADPhTFNyWPU1XKVkTjG7KlxHkCNl0wXFxAuVbs9bSRZVgykwucbEA9fCkOM8N4l2LCSa3nSNkl7QI0cimN1fIAJVj3cY22J3q8quaOIxZhlXzjcf4TU6VWd9XoQqUoW2IritvEVm0g67i2ZsgbERrlSfX6QD3DypXhnN0iwxmW0l0aFxJGQ+Rgd4gYK144XIzWloVGdSoj7ZwpQht/DdV+FO+W2/ksPogHw2P7K6GxgH9hzdaSnAmCN9mTKH/FgfA1OKwIyNx6VVr6OCXZ41k9qg/4uvwqKXg/ZnNrJNbnyV9Se9G2Ne3Bf6KpcPH72HaaJbhftRnQ/vQ7E+ypfh/NltKQpcxP9iUaD7s7H3GvQTtZF8v8AJkWMXgzyN8Ai/sc1rgNZx8q9uJJbRWGR3z7DqTcV7FXaR5J2TZnFFKXMBRip8Pv9aTr6E+XCiiih4FcIrtFAeIYwqhR0AAHupnxw/QPn+j/mFObWXUufVvuYiujh5up7a1XrNKob0Re9IfcoY+6qK0kqLa7jTQi3XSe9/QhvwPc+TfA0V9QfgqH7AoriH0QlzFxX5rbyXBjaRYhqZUxq0gjUQGIBwMnGR0qA4Bzxwy5bMMsUczjGJFEch9Mn6+/kT0q3TRBlKsMqwIIPiCMEVSOVfkzt7RJo5CLqKUqezljUhCucEHc5wQD+iKHhK8gcQE9sXYL2wlkjnKqF1yxsULEDxICn2EVZahuXeWbey7QWqmNJGDFNRKggYyobOMjA8thXeZuZbexi7S4fGThEAy8jfZRRuT9w8aAmKhuP81WlmM3M6RnwTOXPsQZY/CqhJdcSv92c8Otz0RMNcMP6TnKxZ64AyKfcE5StrY6o4gZDuZXy8jHxJdt8+ys88RFaLUujQk99BvLzreXO1hZFFPSe8PZr7REuWYfClrTgE0q54hdPcMTnQo7OIeShUwSB5nep0R0uRVPXzl4F3VQiIW1ska6Y1VFHgoxUZzDzNb2aFpn3xtGu7ttnAXw9pwKUvba4lJUSCGPzTeRh+kRhPdk1TubuHR9yxtlxLcnS7ndliBBmkZj7lHmTXiSvqetvgSVxw6Hi9pFLOjIHGuPBGqPOQN+jZGDggjpUZwPkmeyYm1nt2B8Zrfv48taMDj06VdraBY0VEGFVQqjyAGBStUdbLVLYu6tbvcaWXbf+cYj/AFYcf5iadV2iqmWI8Mu2M7eVeq7QBQC8K7V6lGVI8wR91esUVoSsUN3IPk+XFlET4Bh8HamfLExkjlVtuyuJ00+naFlz/ZZaOUzm3VfBXkz7dZptwZuz4jfQ+Eiw3K+9ezk+9F+NdA55ZQK7RRXgOUjcWiOMSIrr5MM/DyPspeigI6PhEkW9lcPGP91J34/ZhslfdVf5vvLh2ga5hCdmWBkQlkbVpwR9np0PnVq4PxJJQ5XICySREHGzRuUPuOMj0IqSIzselTUrO541dWMl4vEHTWuDp8R5eNQlajxbk+OTLQnsXI6D6h9q+Hu+FZVepLbP2V3H2bdFfqkmPFW/cd66uHxcZfTLRnHxOCnH6o6oUooorcc4K4a7Sc0mkZ9gHtJwKN2R6ld2EuGwFI1VuoG/tJzV1+RPh5mubm8YdxAIIj6nvPj+zo/Wqk8RdtIWMFpJCI0UdSzHAFfQHJ/AlsrOG3XBKL3yPynO7t72J+6uZjJJJU1wOvgIOTlVlx+MmaKKKwHSCis1svlKuZV1LYR4yy73hyCrFTt838wacj5QLnxsE912P/hqh4mknZyRYqU3rY0Amsh5QQ391ccRue8VlaK3Q7iJF8QPBsEb+eo+NWAfKBP42A91yn/JVK4Bxz8H3EwmjaK0uJS6HUH7B2xlWKj6h6egUdd6rq1oTjlhJN8yylBxleS0NWgSl6Z21yrKGVgykZDAggjzBGxpVpqyxaSNLTbFQd6TvLlY0Lt0H3noAPMk4A9tRHCuNNOGeOGQRjOgyAo0h9EYZVP6TYz5bZpndcZjhjCSkXFwW1lE3w+QQAfyQuAB47ZxVsVchJ2JrinEkgjLvnyVR1ZvBR61XeU+Eupkurne5nPeHhFGD3Il8gNifM1Hx8Qn7ft7i3MmkdxQwAj8yFwdTdN/T2Y8x/KPbLkSxXEQBI1GMsp36hl6j3V5OLy2hr3iEle8i60VA2XOdhLjRdRAnoHbQfg+Km4pAwypDDzBBHxFZnFrdGhST2PdFFFeHoV6j6ivNcaZUGp2CqOpYgAe816tzx7DygVDjjbSfzeB5B9tvo09zMMt7hUnaFyo7UKreSEkfEgfsrS4tbmdST2KtyGc2z5/ObofCZwP2V45lTsbuzu+ihjbS/oTEBCfQSBf1q98hfzVj53F0f8A+iSpHmTh3zi1nhGzPGwU+TgZQ+5gpraYnuLJe/TvCeojSQeoLOrfAqv61PKollxjtZuF3fTt45rWQeUmzYP/ABI2+NXuh4FAorhbG/lQGd/J7aNNc3c0kjdlFezMkWcL2jMcyN54XTgeBJNaVDexsSFkRiPAMpPwBrAOX4e1YszSFGmZ9AZtJOQSxVep8M+lXSWGMYyoHsU/tArUsNJxu2ZpYmKllSbNSqI4lw+KdHimQOhO6kfAjyI8xvVNs+IyJtDct+ix1j9VulNk5+uY3YSW8cy6j3o3KNj9FgQfiKg8PU4K/In/ACKfF256Fd4/wV+HTrGWL28ueyc9VP2D6jI9uc+deae8983RXkMMSxyRuJlcmVQoUAEbMCQev3UxVgdwc+yulgZycXGXA5fSEIqSlHidppN3pUXwTvt7eij7yfdTqmF23ZR4jBaRzhR1ZnP7T/0FaarsrvYy0VeVlu9F5ly+Srg3zq/a5YZitO6nk0zD/wBqnPtKmttqA5G5eFjZxQbawNUhH5Ujbuf3D0Aqfrhzm5ycmfQ04KEVFcAoooqJMyX/AGI4nE8whFo0TzSyJrklDAO5YAgR4HWq3Z8RvZASsMGAzLkyMN1Yq3gdsg1v1Yhy9+Kb+uuP9eSuXj6dOnDOoq7fj4+Jrw8pSeW+hG2HGLuVSyW8RAZkP0pG6nB6r0paW5vGBV7OJlOxBmBB9xWu8m/iH/r5v89Ttc6rOMKjSgtH4+5pgnKKbfp7FMtrbiFu2bNXtwTkxidJE9yyDAqU/wBouNYxpjPrpiz/AJsfdVgqvw8bmnZ/msKMiMVLyuVyR1wFBPl8avhi6k/8Y6cX7tkHSjHi/nkRlzc8VlYdu07ICCVjaJM4OcYUgEe3NXLhx7MApaOCR11KT8f4VC23GXEyw3MQjd86GRtSNjqMkAg/9+NWvh022k+HT2VJ4md8s4qz7tvwzzq1umxL8JP+by/d/GoYSNHOcxukUxGA42WXyHo2PiB51a6bcThDxOrdNJPsI3BHqDU4VIp2tvzIuL3uQl3weB/xkMZ9qAH4jeo08owLvC00B84pXH7SavvLl/8AOYAxwXXuuPXz9hG/xp29lGeqL8Mfsq51JQdmSUIyV0ZA/H7+2uJIUupZFjCnvQiXOQDhttQ6nfPhUla/KXdptLaCQeLKssZ+DK1OOEoGnvZlGz3DIv6MXcH36qlhmqK2LjGbjkv+PRCFOVr5rHLL5TbZvxsU8Pq0eofFd/uqz2F7ZzlZBJG7YGkMdx7EfofXGaqPC5ZpcusSBM4XW5yceJCjb2U9UpJIYp4VV8ZBG4YejDB/+qtjpq4280/wRcm9L38i+0ncPhSfdVK5f4Ye2miWaaPSFdCjbaTsQVYEHBxUZxDnZknWKK4gutJwyukkbZ8cOilDgedaOpbV46kFVV7Mc8vcbW14esjxyuDPdfi1U4+nlO+WHhv7Ke2/P1uyhuxvFU7hvmzkH1DJkGoi+4mrnVFG6Rs2t0wCNYDAspHmDv06VdOXLcLaQBNh2a7eW1aEUzglFPi2/tpr6mU3fFIs3iW5JWKWPiMAZGQqVZRcJpcAjZiR4YJrYo5AwDLuCAR7CMikr61Esbxv0dGQ58mBB/bVB5Ojvrm3EZu1t1t2NuwjiDSZjAHeeTIGRjoKSkoq7IRi5OyNFAphx26EVtO5IGmKRveEOPvqHHJETfj5rq4P9O4cD9WPSKZcy8mWUVs7LboHygUksTksPFmPhmqo14ydkWuhJK7KtyLwacQK4t5GDDKtgAFT4gnz2qznh1z+bSe4qf31dUeO2hjV2VFRFUaiB0AG3nURd82p0gQyH7R7qfE94+4VvWIqJWMX8WEm3bcp/FJREpM8Tpgba4zufIHxqpWtxHjCuM+Wrf4HcVZeZL55XHaNrYbnwVfJVXw889ahbhEIJcAgDJyAashjJReqTJS6KVSPaa/KGZgkUYVg48pBv7NQ/hTaWIA5MLr/AEoj+5SP2V3hlvlNQLJqYlQGOy+Awcil5jIgLakZQMnUNJx7V2+6t6WaCk1+/XX7HHbyzcU0+HFemn3G8TOfxcwY/YkXf9gNPuW74QX0NxexO8cWSoiAbD/ksQSMgbnzyF8qdLwq7aNJGsZzG6h1ZVDgqRkHCnUNvMZpjPfqhClZA52EZjcOT5BWAJqqXVTjZz/P6ZbHrqc7qn+P2j6C5f5ntb1c20yyY6r0Zf0kOGHvFTFZH8mvIc/zhL+8UwlM9lCNmOQRqkx0GCe6dz446Vrlc2Vk9DrRba10CiiivD0KxDl78Uf62f8A1pK2+sQ5e/E/8Sb/AFnrm9Kf1Ln+masJ23yGnJn83P8AXTf5zU7VS5aubhYMR24kUySEN2qrnvnPdI86lfn93+aD+/T+Fc3EUpOrJ3W/evc1U5pRXsyYqCXhE0Lu1q6aXbU0UqkgMepVlOR7KV+f3f5oP79P4V38IXX5mP79P4VCEZwvZrXxj7nrcX3/AGYlb8JledJ7l0JjzojjB0gnqSW3J/gKnlYg5HUVC/hC6/Mx/fp/Cj8IXX5n/wCun8KTjUm1drTxj7hOK7/sy4W1wHHr4iu3f1H/AEW/Yap/4Uul73zTGN89un8KUseb5JozmzmCsCBIquyHqMhwmK1Uac5d33XuVTlFf6ZN8pzFZYBGC2qPTMANlGSUYnoCOnsNW/jF2IoZJD+Su3qx2UfEimHJtsqWqaerZZzgg6vI58hge6mnMkzyTJBFG8ojxLIEA9ezG/qM/Ct7WaVlqVJ5Y3GXDuGpFGiaRkDf1J3Y/EmnqqBtgUli4/M5/gv8aNNz+Zz/AOD/AJqyPD1W75SfWw2uMYrGWHIhZChOdEgPd9jLXu1sH7XtZmUtjSoUHCj37nx+NOyLjxtJv8H/ADVHXd3e9IuH3J/pfRD4AvVjhXs/p9CKlDvGHMHHOwlljiP8ont1jiGDsWkILE9BpXU2/wBml+A8PjRo4vtwyW4PiMqGDepOg5psLa9zn8GXJPmTDn1311EXl7d2t3FPcWThTlYEklRdL6TrYaNQLaSRk9BU6SrOcLxso3IzyWdndsnLuykgXRMhUY0hxujbYByOh9Dg1a+W+LxG0Qs6p2ahG1EDBAxnfwIGRVEvebYZUYTW08TEHDAwsufAsVTUBnFe+6GinOWUaS2g4ONu8p8x/CttlF8y2fW4ineX+C/H/ljT7acSDUFIXwLDGoeYB3A9uKg4rZba+YhQEu98/wD7lH71++o7/aRY8dlC5LHAknlLHfptlj94qM4xfzSDVJLgqQyKo0qGHQgbkn2mvZRUlYyQUk7o0YCqXz7e5khhBO30jaeueiY9frfEVZeE8TWW3WY4A05b+iR9b3bGqFNKJnknckaySBqxhOig+6s9GH1a8DRJ5lZCRjJbUwGo/lStqY/f++k+IXIjH1iznoM4HtIHh7abXV+i7RKpP2sbff1qKmmC5Z2x5k1puThTtue9+p3J3JqE4req7CEMAue+3/tzRccRaU6Icqp2LnqfZ5f99Kf2tosa6VG3jnxPma14bCyqO72Ofj+kYU1khqxVFAAA6Abeypvkblk8Rn1OP5HCwLnwmcHIiHmo/K9w8arfE4iYzp2KjIwSM46qceBGRW+8j3EEljbPbRiKIxjEY/IPR19SG1AnxNa8bVlFZFxOVgKMZPrHuvlycUY2oxXaK5h1gooooAooooArEOX/AMT/AMSb/VetvrEOX/xH9uX/AFXrm9Kf1Ln+masJ23yGvJZ/kq/py/6jVOVBckH+SJ+nJ/nap2uRif7pc36myn2FyCu0Cqbwm1S5lnF2zGVZCBH2jKFTbBVVIz/9edeU6akm29F5+x7KVmkuJcq5VVVBb3sMVu7FJA3aRFy4UAHDZYkr/wBPWrVSrTyWs9GriMr3AjzqM5Zsbpbl7a1u2jt41EjKyI/Z6ydKJrz1wx9PUmpOoPmmxTspZxqWVYyAyO65HgDpIDDPnVuEqZZ5Xs9O8jVjdX7i72N+iTi2SaSebBaQ5XESgbFwgCqScALjJz5CpLkiV5pL2fYqZhDGcfWWJQGOR1HaGQf2ayey4ncWfDZOwhCSOpke4Lr0IATQgGdQXHXG+o7k1vHL/Dkt7aGGIaURFAHuyST4knJJ9a7WHirtp34GKtLRId5b0rmlj4gewUtRWszkTzDdfNrW4uAvaNFFJIFJ66VLY9OlZjcfKlfQiOSS2t3ik040M64yMgFjnB9cYrX7qASIyMMqylSPMEYP3VhXDrH6GWznGTA7wOPMKe43vUqRVdSbiky2lBSbRp3LvP8Aa3MEkrMLcw47ZJiAY89DnoynoCOp261nPyjc3R3z2/zeKYpA7sZCmA4ZCvdUnUfPcCqZJD2UwEoBaNhGxP5Sn8VJ+6puindFtOgm73GHEbgGBipzqGke1u7jHn/CnkJKjCkjbG3jt5Uxue/MqD6qfSN7fyB+00+rJiZapI+p6Go3jOclo7L7Xv628hCPjM65gIVyfqM23d9SPFfSn03F5EXUVV5CVVScgamIA9gyaj7221gYOHU5VvI/wpMnt4mX6jjYjxRhuD7M1fRqZ14nK6QwP8eo7bPs+3lw8PM1G+4cYrDsGnEA7oeRU1EksC4CnP1tx7POqBzFNZ/RwWyymbUrGabWndB72lXxq1dMBQKtnD+cVmhUSXMdndJ9cShdEmBuRqIyh691gwI8uta41zTLfxGLsYAqyY7dWZs6GB1RBkBXVjrnoaqpqpm17/nM57UeHz2Gcpwp30jHXbb132qu/NHlZmHeAwQJDuQc49BnGceoqUu27TOraFN2P2yPAf0R95rzLcdlCzts7kkD1I7o9ygfCtadj2olPR7EbbXeO9suDjB/ZUpZ3xmOmCKWZ+hWJGfB9SBtT+TlMJZOzRjtRC7FickNpJ2GdiOnure+XlT5tAY1VVaJDhQAN1B8K2rGVErI4bwNJu7Mb4f8nnErkfSLHaRkbl21vj9BNviRWv8AK3A0srWK2jJYRg949WYkszY8MsSceFS1FZ51JTd5O5qp04U1aKsFFFFQJhRRRQBRRRQAaxDgH4gfpS/6j1txrEOA/wA3Htk/1Hrm9J/1Ln+masJ2nyGfIp/kafpSf5jU/VY5IvY1tEDSIp1PsWAP1vImrAL6L/eR/rr/ABrl4qL66WnFmuk1kXIXppf8Lhmx2savjoSNx7CN6WF1H9tP1l/jXROv2l/WH8aoWaLutCbs9xDh/C4Yc9lGqZ6kDc+0nendeRIvmPiK7qHmKScpO7PUktEdqJ5sP8jn/R/eKls1C85tizm9i/5lqdBf8sea9SNTsPkNePbcLb+oQf5K36EYUD0H7KwTmBf/AMcR5pEPvSt+rtdHdiX/AGf6MOJ7S5BRRRXQMwVlvyhcP+b30dyBiO6Ahk9JlGYmP6SAr/ZFalUVzRwRLy1lt32DjZh1Rhujj1DAGoyjmViUZZXcw3nbh5aPtkHeQaW9UJz/AITg/GmtjLqjRj1KjPt8fvqR/DYjVobpT85jYxSRKNRdsdVHirDfPrUHwtWjZ4XUpjvqrEEhGzgZHXH8aopXSys3Rks11xA/Quxb6jtnV4qx8G/o+R8KfCiZgBgjOruhQCSxP5IUbsT5CoyyZo0V2GIJGdUyd0KkjS3kDhseWKrr012ludzo7pFUmqFTbg+7n4ePDltITzqilmOAKYcPVpZO2+ouMAAjLD+lSs3D3kiiuXx2EzzQxDxJVTqkPluHUew1rHAOVbLiVjbzywhZ2jVXkiJjfWncbJT63eU9c1OhSy77mbpXpF1UsmtO7XNq2vLXT4lmzoD1APtFdCjGPDyq/wBz8k+M9heyDyE0aSfeug1B8a5BuraGSaS7tRHGpZmMUoOB5AOck9APEmr7M5SxECn3pH1pO7Gm+PtMOm3kPAeJqMv42ljeWTYYxGvlkgZPqaUht5X0yyAOeqoxxj1A6Z9tLjiKNLEHSQoj65FC5OV6L1xjOM1U5uUlGPmeTaytv587i4txeZ4tAsrhmKaW1dmi5xgnUzfuqzcr83SW1rBbz2Vw7QxpGXiaBlbSAARqlU9APCoblbgVxxVWuHuXtbcOyJFDjtCVOCXc7DfO2D/GI5oWWzu2t7a6ncRqpc3AjfvMMgLhFOAuMnPjjwrSYjSJflDgRS0kF2ijckxBsDxJ0MatVjdpNGksTBkdQysPFSMg/Csd5R4de8ThkIuYYlWRoZMQMW6A5Ul9JyG91a5wbhqW0EUEedESKi56kKAMn1PWvAPaKKKAKKKKAKKKKA4ayuL5OuIIuiO7tguWxmFydyTudXrWq0VCdOM1aSuSjJx2KTyj8nNrb2qRXVvbXEoLlpWgRi2XJUZcFtgQOvhUueSeHfmFp/cR/wDLU/RUyJXjyLw38xtf7lP4V4PIPDfzG3/ul/hVkrzI4UEsQABkk7ADxJPhQFbPyfcM/Mbf9QV5Pyd8M/MoP1f+tWBL6IqziRCq51MGGFwMnJzgbb7+FFpfxS57KRH04zoYNjOcZwds4PwoCv8A/h5w380jHs1D99RnMXyYWktvJHbxJDKwASQlyFORvjVvtmr3XiOQN9Ug7kbHO4OCPaCCKWBldz8nF/JGInubXR3M6YpAcKQepY+XlWr15EgyVyMgAkeIBzg48jg/A1yOQMMqQRkjY53BII9oIIPsqEKcYK0VYlKTlue6KKKmRCik2nUMFLKGYEhSRkgYyQOpxkfGlKAofygcqM7rfWqBrhF0yR7Znj8gfCRfDzG3lWY8RcXFxbLa4kuHLxdkTpYbavpAd00kEnI86+iqbiyjDmQRp2hGC+kaseWrGcVBwTlmLI1HFWKzybyPHZ4llImuSMGQjZM9ViU/UX16nx8qqLfJZd9m0Pzm2MRdmCvC5Iy5bqHHQmtRTicJZkEsZZThlDrlTqC4Izkd4ge04pzHIGAKkEEZBG4I8CD417KEZbojmd73MF5m4c1mtjw52DmHt7guFKhu0dgqqD1xqfOOm1W/5G+K5Nza7lUYSqwHdXXgPGSNg2oFsdTrPlVw5u5ZgvodE3dZcmOVdmib7QPl5g7GvfAbS0tFW0t2jVl3KawXY4yWYZ1MxG+T4eleZHnzX4Gl4mP8XqMuubNfysTVZT8uXECPmkDnTA7PJIx+qzJp7NCenUlseg8q1KCZXUOjBlYAhlIIIPQgjYivTxg9QD7RmpNXVjKnZ3MF5e5euL9wsKtFD+VcupCgeUQOO0b2bDxq58c+SsMLcWcyw9kjqwkQv2hdlZpGYMp15A9MYG2K0ZmCjcgDIG+25OAPeSB766XG+42679Pb91Rp04wVkTqVJTd2QnJnLosLVYO07Q6ndn06dTMxJwuTgeHU9KOYeULS8Ia4iy4AGtGZHwM4UshBI3Ox8zUx84TLDUuV3YZHdHmfKgXCZUalywyoyO8PMeYqZWNOB8FhtIhDbxiNAScDJJJ6szHdidtz5VIV4ilVt1YMAcbEHfy28a90AUUUUAUUUUAUUUUAUUUUAUUUUAUw47YGeB4g2ksBg+oYMP2YoooCKteByCG4VuxV5ITEojBCDaTB+rkDL9MHoTvnA7ecFm1syydoCIgVkkMZITtsrqhTurmRG6Ekpg7HYooBTh3B5UdHeUuwZdR1v3lFssZGg90EyjX9+c7V2WwuDHNEuhQzu6uJHDHVLr0Edn3MqWUsC2PI0UUAwuOA3RjAWXLAL9aeQAHNyd2VAWUCSIDGknQNwQCXD8vSZ7r4DSO7gSyjIN3HKAMdPoxIpAx9bG4JNFFAJycBnEWhJNyseczS/WAlDsGwTvmLqCDpOwODTyx4VMsiSO+W1qWAkkI0/NgjKAQB+NGroPPrtRRQEw9upZXKgsudLEbrnrg+GahOZeF3MpVrWURsqk4ZnAZ1OqEEKD3CxIfxIx1oooBkeWbgSoBcN83BClTLLrMekMxz/vDKkYznZGcehccA4RdRSM80wlBUYXW+A7MFkOCMBRHHEVH2mk6ZySigPcXCZ9McREOiLSFfLF3AkjbJGjCEqpLYLamx0qPtuC3X0oLYOkqHM8/fzaxoAFA7qdpltYOrKnbJNFFALty9M0JSRgzCO5VQZpNJMkgaPUQozpXu50nHh1p5+Cpc9mRH2XbmbXqbXuxfTp046nTq1fV8K7RQCTcHmENvGujEUYQjtZUBOiMCTKLklSHAU7ENnINcPBJmeTU/caQNtNLl1+cCTBGAI9MYMeFJDA74G1cooBbh/BpUVVMmQFQklnf6RUZS3f8ADUVbqPqDzpi/LE5ikj7aM6pe0GY3w7aEGp/pM51qzeIzg+gKKA93/L0skjt9EowQoVmXWTPFKdWEyhbsypOX6gjG4PiHluYSwsWj0qI9Q1HbRJO4H4vL4EijVqQkgkhs4oooCV5e4a8XaGQRrq0YWM5VQqBQB3FwPIYJHix8JiiigCiiigCiiigCiii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70" name="Picture 6" descr="Cartoon Tired Businessman Sleeping On His Desk Posters, Art Prints"/>
          <p:cNvPicPr>
            <a:picLocks noChangeAspect="1" noChangeArrowheads="1"/>
          </p:cNvPicPr>
          <p:nvPr/>
        </p:nvPicPr>
        <p:blipFill>
          <a:blip r:embed="rId2" cstate="print"/>
          <a:srcRect b="7938"/>
          <a:stretch>
            <a:fillRect/>
          </a:stretch>
        </p:blipFill>
        <p:spPr bwMode="auto">
          <a:xfrm>
            <a:off x="7543800" y="762000"/>
            <a:ext cx="1447800" cy="139211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6000" dirty="0" smtClean="0"/>
              <a:t>Classification of Dreams.</a:t>
            </a:r>
            <a:endParaRPr lang="en-US" sz="6000" dirty="0"/>
          </a:p>
        </p:txBody>
      </p:sp>
      <p:sp>
        <p:nvSpPr>
          <p:cNvPr id="3" name="Text Placeholder 2"/>
          <p:cNvSpPr>
            <a:spLocks noGrp="1"/>
          </p:cNvSpPr>
          <p:nvPr>
            <p:ph idx="1"/>
          </p:nvPr>
        </p:nvSpPr>
        <p:spPr/>
        <p:txBody>
          <a:bodyPr>
            <a:normAutofit fontScale="25000" lnSpcReduction="20000"/>
          </a:bodyPr>
          <a:lstStyle/>
          <a:p>
            <a:r>
              <a:rPr lang="en-US" sz="12000" dirty="0" smtClean="0"/>
              <a:t>Dreams are classified into three categories:</a:t>
            </a:r>
          </a:p>
          <a:p>
            <a:pPr lvl="1">
              <a:buFont typeface="Arial" pitchFamily="34" charset="0"/>
              <a:buChar char="•"/>
            </a:pPr>
            <a:r>
              <a:rPr lang="en-US" sz="12000" dirty="0" smtClean="0">
                <a:solidFill>
                  <a:schemeClr val="tx1"/>
                </a:solidFill>
              </a:rPr>
              <a:t>Dreams that are influenced by bodily conditions </a:t>
            </a:r>
          </a:p>
          <a:p>
            <a:pPr lvl="1">
              <a:buFont typeface="Arial" pitchFamily="34" charset="0"/>
              <a:buChar char="•"/>
            </a:pPr>
            <a:r>
              <a:rPr lang="en-US" sz="12000" dirty="0" smtClean="0">
                <a:solidFill>
                  <a:schemeClr val="tx1"/>
                </a:solidFill>
              </a:rPr>
              <a:t>Dreams that are reactions to mental conditions.</a:t>
            </a:r>
          </a:p>
          <a:p>
            <a:pPr lvl="1">
              <a:buFont typeface="Arial" pitchFamily="34" charset="0"/>
              <a:buChar char="•"/>
            </a:pPr>
            <a:r>
              <a:rPr lang="en-US" sz="12000" dirty="0" smtClean="0">
                <a:solidFill>
                  <a:schemeClr val="tx1"/>
                </a:solidFill>
              </a:rPr>
              <a:t>Spiritual dreams which reflect our past and our future conditions. Spiritual dreams also state that a man’s life is influenced by the sleeping state rather than the waking state.</a:t>
            </a:r>
          </a:p>
          <a:p>
            <a:pPr lvl="1">
              <a:buFont typeface="Arial" pitchFamily="34" charset="0"/>
              <a:buChar char="•"/>
            </a:pPr>
            <a:endParaRPr lang="en-US" sz="3800" dirty="0">
              <a:solidFill>
                <a:schemeClr val="tx1"/>
              </a:solidFill>
            </a:endParaRPr>
          </a:p>
        </p:txBody>
      </p:sp>
      <p:pic>
        <p:nvPicPr>
          <p:cNvPr id="4" name="Picture 4" descr="http://library.thinkquest.org/08aug/01036/Imagini/Sleep.jpg"/>
          <p:cNvPicPr>
            <a:picLocks noChangeAspect="1" noChangeArrowheads="1"/>
          </p:cNvPicPr>
          <p:nvPr/>
        </p:nvPicPr>
        <p:blipFill>
          <a:blip r:embed="rId2" cstate="print"/>
          <a:srcRect/>
          <a:stretch>
            <a:fillRect/>
          </a:stretch>
        </p:blipFill>
        <p:spPr bwMode="auto">
          <a:xfrm>
            <a:off x="6934200" y="228600"/>
            <a:ext cx="2057400" cy="1543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399032"/>
          </a:xfrm>
        </p:spPr>
        <p:txBody>
          <a:bodyPr>
            <a:normAutofit/>
          </a:bodyPr>
          <a:lstStyle/>
          <a:p>
            <a:r>
              <a:rPr lang="en-US" sz="5400" dirty="0" smtClean="0"/>
              <a:t>Quote on Dreams.</a:t>
            </a:r>
            <a:endParaRPr lang="en-US" sz="5400" dirty="0"/>
          </a:p>
        </p:txBody>
      </p:sp>
      <p:sp>
        <p:nvSpPr>
          <p:cNvPr id="3" name="Text Placeholder 2"/>
          <p:cNvSpPr>
            <a:spLocks noGrp="1"/>
          </p:cNvSpPr>
          <p:nvPr>
            <p:ph idx="1"/>
          </p:nvPr>
        </p:nvSpPr>
        <p:spPr>
          <a:xfrm>
            <a:off x="228600" y="1219200"/>
            <a:ext cx="8229600" cy="4572000"/>
          </a:xfrm>
        </p:spPr>
        <p:txBody>
          <a:bodyPr>
            <a:normAutofit lnSpcReduction="10000"/>
          </a:bodyPr>
          <a:lstStyle/>
          <a:p>
            <a:pPr algn="l">
              <a:buFont typeface="Arial" pitchFamily="34" charset="0"/>
              <a:buChar char="•"/>
            </a:pPr>
            <a:r>
              <a:rPr lang="en-US" sz="3600" dirty="0" smtClean="0"/>
              <a:t>“What dreaming does is give us the fluidity to enter into other words by destroying our sense of knowing this world…Dreaming is a journey of unthinkable dimensions, a journey that, after making us perceive everything we can humanly perceive,… - Carlos Castaneda </a:t>
            </a:r>
            <a:endParaRPr lang="en-US" sz="3600" dirty="0"/>
          </a:p>
        </p:txBody>
      </p:sp>
      <p:pic>
        <p:nvPicPr>
          <p:cNvPr id="2052" name="Picture 4" descr="http://paulocoelhoblog.com/wp-content/uploads/2012/03/Ixtlan.jpg"/>
          <p:cNvPicPr>
            <a:picLocks noChangeAspect="1" noChangeArrowheads="1"/>
          </p:cNvPicPr>
          <p:nvPr/>
        </p:nvPicPr>
        <p:blipFill>
          <a:blip r:embed="rId2" cstate="print"/>
          <a:srcRect/>
          <a:stretch>
            <a:fillRect/>
          </a:stretch>
        </p:blipFill>
        <p:spPr bwMode="auto">
          <a:xfrm>
            <a:off x="7162800" y="5181600"/>
            <a:ext cx="1687085"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Table 5"/>
          <p:cNvGraphicFramePr>
            <a:graphicFrameLocks noGrp="1"/>
          </p:cNvGraphicFramePr>
          <p:nvPr/>
        </p:nvGraphicFramePr>
        <p:xfrm>
          <a:off x="5029200" y="5181600"/>
          <a:ext cx="2133600" cy="1463040"/>
        </p:xfrm>
        <a:graphic>
          <a:graphicData uri="http://schemas.openxmlformats.org/drawingml/2006/table">
            <a:tbl>
              <a:tblPr firstRow="1" bandRow="1">
                <a:tableStyleId>{2D5ABB26-0587-4C30-8999-92F81FD0307C}</a:tableStyleId>
              </a:tblPr>
              <a:tblGrid>
                <a:gridCol w="2133600"/>
              </a:tblGrid>
              <a:tr h="1447800">
                <a:tc>
                  <a:txBody>
                    <a:bodyPr/>
                    <a:lstStyle/>
                    <a:p>
                      <a:r>
                        <a:rPr lang="en-US" dirty="0" smtClean="0"/>
                        <a:t>This</a:t>
                      </a:r>
                      <a:r>
                        <a:rPr lang="en-US" baseline="0" dirty="0" smtClean="0"/>
                        <a:t> is one of Castaneda's paintings that inspired him to say this quote.</a:t>
                      </a:r>
                      <a:endParaRPr lang="en-US" dirty="0"/>
                    </a:p>
                  </a:txBody>
                  <a:tcPr/>
                </a:tc>
              </a:tr>
            </a:tbl>
          </a:graphicData>
        </a:graphic>
      </p:graphicFrame>
    </p:spTree>
  </p:cSld>
  <p:clrMapOvr>
    <a:masterClrMapping/>
  </p:clrMapOvr>
  <p:transition spd="med">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921</TotalTime>
  <Words>1020</Words>
  <Application>Microsoft Office PowerPoint</Application>
  <PresentationFormat>On-screen Show (4:3)</PresentationFormat>
  <Paragraphs>73</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Verve</vt:lpstr>
      <vt:lpstr>Why Do We Get Dreams?</vt:lpstr>
      <vt:lpstr>What is a Dream?</vt:lpstr>
      <vt:lpstr>What is Déjà Vu?</vt:lpstr>
      <vt:lpstr>What is a Nightmare?</vt:lpstr>
      <vt:lpstr>Lesson For nightmares and dreams </vt:lpstr>
      <vt:lpstr>The Psychological reason for Dreams.</vt:lpstr>
      <vt:lpstr>Psychological reasons for Dreams Continued…</vt:lpstr>
      <vt:lpstr>Classification of Dreams.</vt:lpstr>
      <vt:lpstr>Quote on Dreams.</vt:lpstr>
      <vt:lpstr>             </vt:lpstr>
      <vt:lpstr>What is associated with lack of sleep?</vt:lpstr>
      <vt:lpstr>Worldwide Surveys </vt:lpstr>
      <vt:lpstr>The Institute of Human Behavior  </vt:lpstr>
      <vt:lpstr>N.R.E.M and R.E.M</vt:lpstr>
      <vt:lpstr>Four Stages of N.R.E.M Sleep </vt:lpstr>
      <vt:lpstr>Curing sleeping disorders</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We Get Dreams?</dc:title>
  <dc:creator>a</dc:creator>
  <cp:lastModifiedBy>Pravin Kapadia</cp:lastModifiedBy>
  <cp:revision>63</cp:revision>
  <dcterms:created xsi:type="dcterms:W3CDTF">2013-12-14T15:16:18Z</dcterms:created>
  <dcterms:modified xsi:type="dcterms:W3CDTF">2014-01-19T01:23:56Z</dcterms:modified>
</cp:coreProperties>
</file>